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4" r:id="rId2"/>
    <p:sldMasterId id="2147483716" r:id="rId3"/>
  </p:sldMasterIdLst>
  <p:notesMasterIdLst>
    <p:notesMasterId r:id="rId27"/>
  </p:notesMasterIdLst>
  <p:sldIdLst>
    <p:sldId id="256" r:id="rId4"/>
    <p:sldId id="264" r:id="rId5"/>
    <p:sldId id="259" r:id="rId6"/>
    <p:sldId id="301" r:id="rId7"/>
    <p:sldId id="305" r:id="rId8"/>
    <p:sldId id="309" r:id="rId9"/>
    <p:sldId id="347" r:id="rId10"/>
    <p:sldId id="277" r:id="rId11"/>
    <p:sldId id="285" r:id="rId12"/>
    <p:sldId id="260" r:id="rId13"/>
    <p:sldId id="299" r:id="rId14"/>
    <p:sldId id="361" r:id="rId15"/>
    <p:sldId id="306" r:id="rId16"/>
    <p:sldId id="359" r:id="rId17"/>
    <p:sldId id="358" r:id="rId18"/>
    <p:sldId id="284" r:id="rId19"/>
    <p:sldId id="294" r:id="rId20"/>
    <p:sldId id="278" r:id="rId21"/>
    <p:sldId id="345" r:id="rId22"/>
    <p:sldId id="311" r:id="rId23"/>
    <p:sldId id="269" r:id="rId24"/>
    <p:sldId id="324" r:id="rId25"/>
    <p:sldId id="316" r:id="rId26"/>
  </p:sldIdLst>
  <p:sldSz cx="9144000" cy="5143500" type="screen16x9"/>
  <p:notesSz cx="6858000" cy="9144000"/>
  <p:embeddedFontLst>
    <p:embeddedFont>
      <p:font typeface="Fira Sans" panose="020B0503050000020004" pitchFamily="34" charset="0"/>
      <p:regular r:id="rId28"/>
      <p:bold r:id="rId29"/>
      <p:italic r:id="rId30"/>
      <p:boldItalic r:id="rId31"/>
    </p:embeddedFont>
    <p:embeddedFont>
      <p:font typeface="Lexend Tera" panose="020B0604020202020204" charset="0"/>
      <p:regular r:id="rId32"/>
      <p:bold r:id="rId33"/>
    </p:embeddedFont>
    <p:embeddedFont>
      <p:font typeface="Montserrat" panose="00000500000000000000" pitchFamily="2" charset="0"/>
      <p:regular r:id="rId34"/>
      <p:bold r:id="rId35"/>
      <p:italic r:id="rId36"/>
      <p:boldItalic r:id="rId37"/>
    </p:embeddedFont>
    <p:embeddedFont>
      <p:font typeface="work sans" pitchFamily="2" charset="0"/>
      <p:regular r:id="rId38"/>
      <p:bold r:id="rId39"/>
      <p:italic r:id="rId40"/>
      <p:boldItalic r:id="rId41"/>
    </p:embeddedFont>
    <p:embeddedFont>
      <p:font typeface="yeseva one" panose="00000500000000000000" pitchFamily="2"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69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D985F-B71A-4889-89E9-50750A89C3E2}">
  <a:tblStyle styleId="{5CDD985F-B71A-4889-89E9-50750A89C3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90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bba5e9cf0_0_3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5bba5e9cf0_0_3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bba5e9cf0_0_3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5bba5e9cf0_0_3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They debated and some may have fought whilst some will have seen dollar signs and deals in their eyes when they came up with finally concluded on this law having this definition of forest. This will </a:t>
            </a:r>
            <a:r>
              <a:rPr lang="en-GB" dirty="0" err="1"/>
              <a:t>disclude</a:t>
            </a:r>
            <a:r>
              <a:rPr lang="en-GB" dirty="0"/>
              <a:t> many other areas and Cerrado which are deforested and ravaged by both the EU and the world. </a:t>
            </a:r>
            <a:r>
              <a:rPr lang="en-US" b="0" i="0" dirty="0">
                <a:solidFill>
                  <a:srgbClr val="333333"/>
                </a:solidFill>
                <a:effectLst/>
                <a:latin typeface="Fira Sans" panose="020B0503050000020004" pitchFamily="34" charset="0"/>
              </a:rPr>
              <a:t>Only 20% of the original vegetation 	remains; less than 3% of the 	area is currently protected by law.</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5bba5e9cf0_0_4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5bba5e9cf0_0_4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5bba5e9cf0_0_3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5bba5e9cf0_0_3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data analysis has shown that these exports have a relationship to deforestation as highlighted by the graph, they even help to predict the future of deforestation. – how many years. These are affected by the law. </a:t>
            </a:r>
            <a:endParaRPr dirty="0"/>
          </a:p>
        </p:txBody>
      </p:sp>
    </p:spTree>
    <p:extLst>
      <p:ext uri="{BB962C8B-B14F-4D97-AF65-F5344CB8AC3E}">
        <p14:creationId xmlns:p14="http://schemas.microsoft.com/office/powerpoint/2010/main" val="1336646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5bba5e9cf0_0_4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5bba5e9cf0_0_4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bba5e9cf0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bba5e9cf0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16,000 square </a:t>
            </a:r>
            <a:r>
              <a:rPr lang="en-GB" dirty="0" err="1"/>
              <a:t>kilometers</a:t>
            </a:r>
            <a:endParaRPr dirty="0"/>
          </a:p>
        </p:txBody>
      </p:sp>
    </p:spTree>
    <p:extLst>
      <p:ext uri="{BB962C8B-B14F-4D97-AF65-F5344CB8AC3E}">
        <p14:creationId xmlns:p14="http://schemas.microsoft.com/office/powerpoint/2010/main" val="1317130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bba5e9cf0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bba5e9cf0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without the law as it does not protect Cerrado, </a:t>
            </a:r>
            <a:endParaRPr dirty="0"/>
          </a:p>
        </p:txBody>
      </p:sp>
    </p:spTree>
    <p:extLst>
      <p:ext uri="{BB962C8B-B14F-4D97-AF65-F5344CB8AC3E}">
        <p14:creationId xmlns:p14="http://schemas.microsoft.com/office/powerpoint/2010/main" val="370552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5bba5e9cf0_0_3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5bba5e9cf0_0_3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5bba5e9cf0_0_4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5bba5e9cf0_0_4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5bba5e9cf0_0_3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5bba5e9cf0_0_3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save the tropical and sub tropical biomes of Brazil.</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5bba5e9cf0_0_3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5bba5e9cf0_0_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15bba5e9cf0_0_4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15bba5e9cf0_0_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bba5e9cf0_0_3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5bba5e9cf0_0_3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15bba5e9cf0_0_5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15bba5e9cf0_0_5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15bba5e9cf0_0_4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15bba5e9cf0_0_4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bba5e9cf0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bba5e9cf0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Including critically endangered species.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5bba5e9cf0_0_4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5bba5e9cf0_0_4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Carbon sinks which release carbon into the atmosphere from their cut roots in the soil. Emitted by humans each year.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5bba5e9cf0_0_4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5bba5e9cf0_0_4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5bba5e9cf0_0_4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15bba5e9cf0_0_4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CERRADO</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Devastation. The deeper the red the higher the density of deforestation.</a:t>
            </a:r>
          </a:p>
        </p:txBody>
      </p:sp>
    </p:spTree>
    <p:extLst>
      <p:ext uri="{BB962C8B-B14F-4D97-AF65-F5344CB8AC3E}">
        <p14:creationId xmlns:p14="http://schemas.microsoft.com/office/powerpoint/2010/main" val="1285694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bba5e9cf0_0_3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bba5e9cf0_0_3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5bba5e9cf0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5bba5e9cf0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THESE PRODUCTS, and does not protect the amazon from being ravaged by the rest of the world.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home"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3.xml"/><Relationship Id="rId4" Type="http://schemas.openxmlformats.org/officeDocument/2006/relationships/hyperlink" Target="https://www.freepik.com/home"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TITLE_ONLY_2_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AND_BODY_1_1">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ONE_COLUMN_TEXT_1_1">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MAIN_POINT_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MAIN_POINT_1_2">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TITLE_AND_BODY_1_1_3">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2">
  <p:cSld name="BLANK_1_1_1_1_1_1">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ITLE_1">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accent4"/>
        </a:solidFill>
        <a:effectLst/>
      </p:bgPr>
    </p:bg>
    <p:spTree>
      <p:nvGrpSpPr>
        <p:cNvPr id="1" name="Shape 36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dk2"/>
        </a:solidFill>
        <a:effectLst/>
      </p:bgPr>
    </p:bg>
    <p:spTree>
      <p:nvGrpSpPr>
        <p:cNvPr id="1" name="Shape 3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50826" y="4030267"/>
            <a:ext cx="6048375" cy="563165"/>
          </a:xfrm>
        </p:spPr>
        <p:txBody>
          <a:bodyPr/>
          <a:lstStyle>
            <a:lvl1pPr>
              <a:defRPr sz="2100" b="1">
                <a:solidFill>
                  <a:schemeClr val="bg1"/>
                </a:solidFill>
              </a:defRPr>
            </a:lvl1pPr>
          </a:lstStyle>
          <a:p>
            <a:pPr lvl="0"/>
            <a:r>
              <a:rPr lang="ru-RU" noProof="0"/>
              <a:t>Click to edit Master title style</a:t>
            </a:r>
          </a:p>
        </p:txBody>
      </p:sp>
      <p:sp>
        <p:nvSpPr>
          <p:cNvPr id="5123" name="Rectangle 3"/>
          <p:cNvSpPr>
            <a:spLocks noGrp="1" noChangeArrowheads="1"/>
          </p:cNvSpPr>
          <p:nvPr>
            <p:ph type="subTitle" idx="1"/>
          </p:nvPr>
        </p:nvSpPr>
        <p:spPr>
          <a:xfrm>
            <a:off x="250826" y="4570810"/>
            <a:ext cx="6048375" cy="377428"/>
          </a:xfrm>
        </p:spPr>
        <p:txBody>
          <a:bodyPr/>
          <a:lstStyle>
            <a:lvl1pPr marL="0" indent="0">
              <a:buFontTx/>
              <a:buNone/>
              <a:defRPr sz="1800" b="1">
                <a:solidFill>
                  <a:schemeClr val="bg1"/>
                </a:solidFill>
              </a:defRPr>
            </a:lvl1pPr>
          </a:lstStyle>
          <a:p>
            <a:pPr lvl="0"/>
            <a:r>
              <a:rPr lang="ru-RU" noProof="0"/>
              <a:t>Click to edit Master subtitle style</a:t>
            </a:r>
          </a:p>
        </p:txBody>
      </p:sp>
    </p:spTree>
    <p:extLst>
      <p:ext uri="{BB962C8B-B14F-4D97-AF65-F5344CB8AC3E}">
        <p14:creationId xmlns:p14="http://schemas.microsoft.com/office/powerpoint/2010/main" val="545175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29658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3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ru-RU"/>
              <a:t>Образец текста</a:t>
            </a:r>
          </a:p>
        </p:txBody>
      </p:sp>
    </p:spTree>
    <p:extLst>
      <p:ext uri="{BB962C8B-B14F-4D97-AF65-F5344CB8AC3E}">
        <p14:creationId xmlns:p14="http://schemas.microsoft.com/office/powerpoint/2010/main" val="24105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61925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29590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881104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5581652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2455789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881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15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2839554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15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ru-RU" noProof="0"/>
          </a:p>
        </p:txBody>
      </p:sp>
      <p:sp>
        <p:nvSpPr>
          <p:cNvPr id="4" name="Текст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1929296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22257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019926" y="1059656"/>
            <a:ext cx="1800225" cy="3996929"/>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619251" y="1059656"/>
            <a:ext cx="5248275" cy="399692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69352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910401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602068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subTitle" idx="1"/>
          </p:nvPr>
        </p:nvSpPr>
        <p:spPr>
          <a:xfrm>
            <a:off x="713250" y="1282400"/>
            <a:ext cx="7717500" cy="396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 name="Google Shape;24;p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078442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589925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17053511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6"/>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13225" y="1668175"/>
            <a:ext cx="36246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7" name="Google Shape;37;p7"/>
          <p:cNvCxnSpPr/>
          <p:nvPr/>
        </p:nvCxnSpPr>
        <p:spPr>
          <a:xfrm rot="10800000">
            <a:off x="2642675" y="4554850"/>
            <a:ext cx="0" cy="664200"/>
          </a:xfrm>
          <a:prstGeom prst="straightConnector1">
            <a:avLst/>
          </a:prstGeom>
          <a:noFill/>
          <a:ln w="38100" cap="flat" cmpd="sng">
            <a:solidFill>
              <a:schemeClr val="accent4"/>
            </a:solidFill>
            <a:prstDash val="solid"/>
            <a:round/>
            <a:headEnd type="none" w="med" len="med"/>
            <a:tailEnd type="none" w="med" len="med"/>
          </a:ln>
        </p:spPr>
      </p:cxnSp>
      <p:sp>
        <p:nvSpPr>
          <p:cNvPr id="38" name="Google Shape;38;p7"/>
          <p:cNvSpPr/>
          <p:nvPr/>
        </p:nvSpPr>
        <p:spPr>
          <a:xfrm>
            <a:off x="0" y="542300"/>
            <a:ext cx="9144000" cy="83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713225" y="606075"/>
            <a:ext cx="3306600" cy="707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Tree>
    <p:extLst>
      <p:ext uri="{BB962C8B-B14F-4D97-AF65-F5344CB8AC3E}">
        <p14:creationId xmlns:p14="http://schemas.microsoft.com/office/powerpoint/2010/main" val="2752244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114297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830726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05045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774770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extLst>
      <p:ext uri="{BB962C8B-B14F-4D97-AF65-F5344CB8AC3E}">
        <p14:creationId xmlns:p14="http://schemas.microsoft.com/office/powerpoint/2010/main" val="41173188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5"/>
        <p:cNvGrpSpPr/>
        <p:nvPr/>
      </p:nvGrpSpPr>
      <p:grpSpPr>
        <a:xfrm>
          <a:off x="0" y="0"/>
          <a:ext cx="0" cy="0"/>
          <a:chOff x="0" y="0"/>
          <a:chExt cx="0" cy="0"/>
        </a:xfrm>
      </p:grpSpPr>
      <p:sp>
        <p:nvSpPr>
          <p:cNvPr id="66" name="Google Shape;66;p1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8" name="Google Shape;68;p13"/>
          <p:cNvSpPr txBox="1">
            <a:spLocks noGrp="1"/>
          </p:cNvSpPr>
          <p:nvPr>
            <p:ph type="subTitle" idx="1"/>
          </p:nvPr>
        </p:nvSpPr>
        <p:spPr>
          <a:xfrm>
            <a:off x="22035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2"/>
          </p:nvPr>
        </p:nvSpPr>
        <p:spPr>
          <a:xfrm>
            <a:off x="22035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0" name="Google Shape;70;p13"/>
          <p:cNvSpPr txBox="1">
            <a:spLocks noGrp="1"/>
          </p:cNvSpPr>
          <p:nvPr>
            <p:ph type="title" idx="3" hasCustomPrompt="1"/>
          </p:nvPr>
        </p:nvSpPr>
        <p:spPr>
          <a:xfrm>
            <a:off x="720000"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1" name="Google Shape;71;p13"/>
          <p:cNvSpPr txBox="1">
            <a:spLocks noGrp="1"/>
          </p:cNvSpPr>
          <p:nvPr>
            <p:ph type="subTitle" idx="4"/>
          </p:nvPr>
        </p:nvSpPr>
        <p:spPr>
          <a:xfrm>
            <a:off x="22035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5"/>
          </p:nvPr>
        </p:nvSpPr>
        <p:spPr>
          <a:xfrm>
            <a:off x="22035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3" name="Google Shape;73;p13"/>
          <p:cNvSpPr txBox="1">
            <a:spLocks noGrp="1"/>
          </p:cNvSpPr>
          <p:nvPr>
            <p:ph type="title" idx="6" hasCustomPrompt="1"/>
          </p:nvPr>
        </p:nvSpPr>
        <p:spPr>
          <a:xfrm>
            <a:off x="720000"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4" name="Google Shape;74;p13"/>
          <p:cNvSpPr txBox="1">
            <a:spLocks noGrp="1"/>
          </p:cNvSpPr>
          <p:nvPr>
            <p:ph type="subTitle" idx="7"/>
          </p:nvPr>
        </p:nvSpPr>
        <p:spPr>
          <a:xfrm>
            <a:off x="63541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8"/>
          </p:nvPr>
        </p:nvSpPr>
        <p:spPr>
          <a:xfrm>
            <a:off x="63541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6" name="Google Shape;76;p13"/>
          <p:cNvSpPr txBox="1">
            <a:spLocks noGrp="1"/>
          </p:cNvSpPr>
          <p:nvPr>
            <p:ph type="title" idx="9" hasCustomPrompt="1"/>
          </p:nvPr>
        </p:nvSpPr>
        <p:spPr>
          <a:xfrm>
            <a:off x="4803425"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7" name="Google Shape;77;p13"/>
          <p:cNvSpPr txBox="1">
            <a:spLocks noGrp="1"/>
          </p:cNvSpPr>
          <p:nvPr>
            <p:ph type="subTitle" idx="13"/>
          </p:nvPr>
        </p:nvSpPr>
        <p:spPr>
          <a:xfrm>
            <a:off x="63541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14"/>
          </p:nvPr>
        </p:nvSpPr>
        <p:spPr>
          <a:xfrm>
            <a:off x="63541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9" name="Google Shape;79;p13"/>
          <p:cNvSpPr txBox="1">
            <a:spLocks noGrp="1"/>
          </p:cNvSpPr>
          <p:nvPr>
            <p:ph type="title" idx="15" hasCustomPrompt="1"/>
          </p:nvPr>
        </p:nvSpPr>
        <p:spPr>
          <a:xfrm>
            <a:off x="4803425"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34463234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8089202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92"/>
        <p:cNvGrpSpPr/>
        <p:nvPr/>
      </p:nvGrpSpPr>
      <p:grpSpPr>
        <a:xfrm>
          <a:off x="0" y="0"/>
          <a:ext cx="0" cy="0"/>
          <a:chOff x="0" y="0"/>
          <a:chExt cx="0" cy="0"/>
        </a:xfrm>
      </p:grpSpPr>
      <p:sp>
        <p:nvSpPr>
          <p:cNvPr id="93" name="Google Shape;93;p15"/>
          <p:cNvSpPr/>
          <p:nvPr/>
        </p:nvSpPr>
        <p:spPr>
          <a:xfrm>
            <a:off x="1793550" y="935350"/>
            <a:ext cx="5556900" cy="326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a:spLocks noGrp="1"/>
          </p:cNvSpPr>
          <p:nvPr>
            <p:ph type="ctrTitle"/>
          </p:nvPr>
        </p:nvSpPr>
        <p:spPr>
          <a:xfrm>
            <a:off x="2286600" y="3419121"/>
            <a:ext cx="4570800" cy="3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95" name="Google Shape;95;p15"/>
          <p:cNvSpPr txBox="1">
            <a:spLocks noGrp="1"/>
          </p:cNvSpPr>
          <p:nvPr>
            <p:ph type="subTitle" idx="1"/>
          </p:nvPr>
        </p:nvSpPr>
        <p:spPr>
          <a:xfrm>
            <a:off x="2431650" y="1657750"/>
            <a:ext cx="4280700" cy="14781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cxnSp>
        <p:nvCxnSpPr>
          <p:cNvPr id="96" name="Google Shape;96;p15"/>
          <p:cNvCxnSpPr/>
          <p:nvPr/>
        </p:nvCxnSpPr>
        <p:spPr>
          <a:xfrm rot="10800000">
            <a:off x="4572000" y="4554825"/>
            <a:ext cx="0" cy="584100"/>
          </a:xfrm>
          <a:prstGeom prst="straightConnector1">
            <a:avLst/>
          </a:prstGeom>
          <a:noFill/>
          <a:ln w="38100" cap="flat" cmpd="sng">
            <a:solidFill>
              <a:schemeClr val="accent6"/>
            </a:solidFill>
            <a:prstDash val="solid"/>
            <a:round/>
            <a:headEnd type="none" w="med" len="med"/>
            <a:tailEnd type="none" w="med" len="med"/>
          </a:ln>
        </p:spPr>
      </p:cxnSp>
      <p:cxnSp>
        <p:nvCxnSpPr>
          <p:cNvPr id="97" name="Google Shape;97;p15"/>
          <p:cNvCxnSpPr/>
          <p:nvPr/>
        </p:nvCxnSpPr>
        <p:spPr>
          <a:xfrm rot="10800000">
            <a:off x="4572000" y="0"/>
            <a:ext cx="0" cy="584100"/>
          </a:xfrm>
          <a:prstGeom prst="straightConnector1">
            <a:avLst/>
          </a:prstGeom>
          <a:noFill/>
          <a:ln w="38100"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23102076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1">
  <p:cSld name="Quote 1">
    <p:bg>
      <p:bgPr>
        <a:solidFill>
          <a:schemeClr val="accent4"/>
        </a:solidFill>
        <a:effectLst/>
      </p:bgPr>
    </p:bg>
    <p:spTree>
      <p:nvGrpSpPr>
        <p:cNvPr id="1" name="Shape 98"/>
        <p:cNvGrpSpPr/>
        <p:nvPr/>
      </p:nvGrpSpPr>
      <p:grpSpPr>
        <a:xfrm>
          <a:off x="0" y="0"/>
          <a:ext cx="0" cy="0"/>
          <a:chOff x="0" y="0"/>
          <a:chExt cx="0" cy="0"/>
        </a:xfrm>
      </p:grpSpPr>
      <p:sp>
        <p:nvSpPr>
          <p:cNvPr id="99" name="Google Shape;99;p16"/>
          <p:cNvSpPr>
            <a:spLocks noGrp="1"/>
          </p:cNvSpPr>
          <p:nvPr>
            <p:ph type="pic" idx="2"/>
          </p:nvPr>
        </p:nvSpPr>
        <p:spPr>
          <a:xfrm flipH="1">
            <a:off x="4" y="0"/>
            <a:ext cx="9144000" cy="5143500"/>
          </a:xfrm>
          <a:prstGeom prst="rect">
            <a:avLst/>
          </a:prstGeom>
          <a:noFill/>
          <a:ln>
            <a:noFill/>
          </a:ln>
        </p:spPr>
      </p:sp>
      <p:sp>
        <p:nvSpPr>
          <p:cNvPr id="100" name="Google Shape;100;p16"/>
          <p:cNvSpPr txBox="1">
            <a:spLocks noGrp="1"/>
          </p:cNvSpPr>
          <p:nvPr>
            <p:ph type="ctrTitle"/>
          </p:nvPr>
        </p:nvSpPr>
        <p:spPr>
          <a:xfrm>
            <a:off x="3520250" y="3072700"/>
            <a:ext cx="4968900" cy="3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101" name="Google Shape;101;p16"/>
          <p:cNvSpPr txBox="1">
            <a:spLocks noGrp="1"/>
          </p:cNvSpPr>
          <p:nvPr>
            <p:ph type="subTitle" idx="1"/>
          </p:nvPr>
        </p:nvSpPr>
        <p:spPr>
          <a:xfrm>
            <a:off x="3520250" y="1797750"/>
            <a:ext cx="4968900" cy="1121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spTree>
    <p:extLst>
      <p:ext uri="{BB962C8B-B14F-4D97-AF65-F5344CB8AC3E}">
        <p14:creationId xmlns:p14="http://schemas.microsoft.com/office/powerpoint/2010/main" val="33360191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2"/>
        </a:solidFill>
        <a:effectLst/>
      </p:bgPr>
    </p:bg>
    <p:spTree>
      <p:nvGrpSpPr>
        <p:cNvPr id="1" name="Shape 102"/>
        <p:cNvGrpSpPr/>
        <p:nvPr/>
      </p:nvGrpSpPr>
      <p:grpSpPr>
        <a:xfrm>
          <a:off x="0" y="0"/>
          <a:ext cx="0" cy="0"/>
          <a:chOff x="0" y="0"/>
          <a:chExt cx="0" cy="0"/>
        </a:xfrm>
      </p:grpSpPr>
      <p:sp>
        <p:nvSpPr>
          <p:cNvPr id="103" name="Google Shape;103;p17"/>
          <p:cNvSpPr/>
          <p:nvPr/>
        </p:nvSpPr>
        <p:spPr>
          <a:xfrm>
            <a:off x="-34325" y="1438650"/>
            <a:ext cx="92127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5991300" y="25"/>
            <a:ext cx="2095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 name="Google Shape;105;p17"/>
          <p:cNvSpPr txBox="1">
            <a:spLocks noGrp="1"/>
          </p:cNvSpPr>
          <p:nvPr>
            <p:ph type="title" hasCustomPrompt="1"/>
          </p:nvPr>
        </p:nvSpPr>
        <p:spPr>
          <a:xfrm>
            <a:off x="5803350" y="15357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06" name="Google Shape;106;p17"/>
          <p:cNvSpPr txBox="1">
            <a:spLocks noGrp="1"/>
          </p:cNvSpPr>
          <p:nvPr>
            <p:ph type="subTitle" idx="1"/>
          </p:nvPr>
        </p:nvSpPr>
        <p:spPr>
          <a:xfrm>
            <a:off x="713225" y="2730525"/>
            <a:ext cx="5090100" cy="42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07" name="Google Shape;107;p17"/>
          <p:cNvCxnSpPr/>
          <p:nvPr/>
        </p:nvCxnSpPr>
        <p:spPr>
          <a:xfrm rot="10800000">
            <a:off x="70389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08" name="Google Shape;108;p17"/>
          <p:cNvCxnSpPr/>
          <p:nvPr/>
        </p:nvCxnSpPr>
        <p:spPr>
          <a:xfrm rot="10800000">
            <a:off x="70389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09" name="Google Shape;109;p17"/>
          <p:cNvSpPr txBox="1">
            <a:spLocks noGrp="1"/>
          </p:cNvSpPr>
          <p:nvPr>
            <p:ph type="ctrTitle" idx="2"/>
          </p:nvPr>
        </p:nvSpPr>
        <p:spPr>
          <a:xfrm>
            <a:off x="713225" y="1992075"/>
            <a:ext cx="5179200" cy="93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1505188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dk2"/>
        </a:solidFill>
        <a:effectLst/>
      </p:bgPr>
    </p:bg>
    <p:spTree>
      <p:nvGrpSpPr>
        <p:cNvPr id="1" name="Shape 110"/>
        <p:cNvGrpSpPr/>
        <p:nvPr/>
      </p:nvGrpSpPr>
      <p:grpSpPr>
        <a:xfrm>
          <a:off x="0" y="0"/>
          <a:ext cx="0" cy="0"/>
          <a:chOff x="0" y="0"/>
          <a:chExt cx="0" cy="0"/>
        </a:xfrm>
      </p:grpSpPr>
      <p:sp>
        <p:nvSpPr>
          <p:cNvPr id="111" name="Google Shape;111;p18"/>
          <p:cNvSpPr/>
          <p:nvPr/>
        </p:nvSpPr>
        <p:spPr>
          <a:xfrm>
            <a:off x="-27475" y="834975"/>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3524400" y="246847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hasCustomPrompt="1"/>
          </p:nvPr>
        </p:nvSpPr>
        <p:spPr>
          <a:xfrm>
            <a:off x="3336450" y="25282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14" name="Google Shape;114;p18"/>
          <p:cNvSpPr txBox="1">
            <a:spLocks noGrp="1"/>
          </p:cNvSpPr>
          <p:nvPr>
            <p:ph type="subTitle" idx="1"/>
          </p:nvPr>
        </p:nvSpPr>
        <p:spPr>
          <a:xfrm>
            <a:off x="1982400" y="182827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15" name="Google Shape;115;p18"/>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16" name="Google Shape;116;p18"/>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17" name="Google Shape;117;p18"/>
          <p:cNvSpPr txBox="1">
            <a:spLocks noGrp="1"/>
          </p:cNvSpPr>
          <p:nvPr>
            <p:ph type="ctrTitle" idx="2"/>
          </p:nvPr>
        </p:nvSpPr>
        <p:spPr>
          <a:xfrm>
            <a:off x="1982400" y="108982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2041167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2875550" y="3776100"/>
            <a:ext cx="3393000" cy="827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6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592379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2"/>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127693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3478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27695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7" name="Google Shape;127;p20"/>
          <p:cNvSpPr txBox="1">
            <a:spLocks noGrp="1"/>
          </p:cNvSpPr>
          <p:nvPr>
            <p:ph type="subTitle" idx="4"/>
          </p:nvPr>
        </p:nvSpPr>
        <p:spPr>
          <a:xfrm>
            <a:off x="493480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8" name="Google Shape;128;p2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159915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accent6"/>
        </a:solidFill>
        <a:effectLst/>
      </p:bgPr>
    </p:bg>
    <p:spTree>
      <p:nvGrpSpPr>
        <p:cNvPr id="1" name="Shape 130"/>
        <p:cNvGrpSpPr/>
        <p:nvPr/>
      </p:nvGrpSpPr>
      <p:grpSpPr>
        <a:xfrm>
          <a:off x="0" y="0"/>
          <a:ext cx="0" cy="0"/>
          <a:chOff x="0" y="0"/>
          <a:chExt cx="0" cy="0"/>
        </a:xfrm>
      </p:grpSpPr>
      <p:sp>
        <p:nvSpPr>
          <p:cNvPr id="131" name="Google Shape;131;p2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subTitle" idx="1"/>
          </p:nvPr>
        </p:nvSpPr>
        <p:spPr>
          <a:xfrm>
            <a:off x="127693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1"/>
          <p:cNvSpPr txBox="1">
            <a:spLocks noGrp="1"/>
          </p:cNvSpPr>
          <p:nvPr>
            <p:ph type="subTitle" idx="2"/>
          </p:nvPr>
        </p:nvSpPr>
        <p:spPr>
          <a:xfrm>
            <a:off x="493478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subTitle" idx="3"/>
          </p:nvPr>
        </p:nvSpPr>
        <p:spPr>
          <a:xfrm>
            <a:off x="127695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5" name="Google Shape;135;p21"/>
          <p:cNvSpPr txBox="1">
            <a:spLocks noGrp="1"/>
          </p:cNvSpPr>
          <p:nvPr>
            <p:ph type="subTitle" idx="4"/>
          </p:nvPr>
        </p:nvSpPr>
        <p:spPr>
          <a:xfrm>
            <a:off x="493480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6" name="Google Shape;136;p2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41329525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bg>
      <p:bgPr>
        <a:solidFill>
          <a:schemeClr val="accent6"/>
        </a:solidFill>
        <a:effectLst/>
      </p:bgPr>
    </p:bg>
    <p:spTree>
      <p:nvGrpSpPr>
        <p:cNvPr id="1" name="Shape 137"/>
        <p:cNvGrpSpPr/>
        <p:nvPr/>
      </p:nvGrpSpPr>
      <p:grpSpPr>
        <a:xfrm>
          <a:off x="0" y="0"/>
          <a:ext cx="0" cy="0"/>
          <a:chOff x="0" y="0"/>
          <a:chExt cx="0" cy="0"/>
        </a:xfrm>
      </p:grpSpPr>
      <p:sp>
        <p:nvSpPr>
          <p:cNvPr id="138" name="Google Shape;138;p2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subTitle" idx="1"/>
          </p:nvPr>
        </p:nvSpPr>
        <p:spPr>
          <a:xfrm>
            <a:off x="127695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0" name="Google Shape;140;p22"/>
          <p:cNvSpPr txBox="1">
            <a:spLocks noGrp="1"/>
          </p:cNvSpPr>
          <p:nvPr>
            <p:ph type="subTitle" idx="2"/>
          </p:nvPr>
        </p:nvSpPr>
        <p:spPr>
          <a:xfrm>
            <a:off x="493480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1" name="Google Shape;141;p22"/>
          <p:cNvSpPr txBox="1">
            <a:spLocks noGrp="1"/>
          </p:cNvSpPr>
          <p:nvPr>
            <p:ph type="subTitle" idx="3"/>
          </p:nvPr>
        </p:nvSpPr>
        <p:spPr>
          <a:xfrm>
            <a:off x="127695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2" name="Google Shape;142;p22"/>
          <p:cNvSpPr txBox="1">
            <a:spLocks noGrp="1"/>
          </p:cNvSpPr>
          <p:nvPr>
            <p:ph type="subTitle" idx="4"/>
          </p:nvPr>
        </p:nvSpPr>
        <p:spPr>
          <a:xfrm>
            <a:off x="493480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3" name="Google Shape;143;p2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339183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44"/>
        <p:cNvGrpSpPr/>
        <p:nvPr/>
      </p:nvGrpSpPr>
      <p:grpSpPr>
        <a:xfrm>
          <a:off x="0" y="0"/>
          <a:ext cx="0" cy="0"/>
          <a:chOff x="0" y="0"/>
          <a:chExt cx="0" cy="0"/>
        </a:xfrm>
      </p:grpSpPr>
      <p:sp>
        <p:nvSpPr>
          <p:cNvPr id="145" name="Google Shape;145;p23"/>
          <p:cNvSpPr txBox="1">
            <a:spLocks noGrp="1"/>
          </p:cNvSpPr>
          <p:nvPr>
            <p:ph type="ctrTitle"/>
          </p:nvPr>
        </p:nvSpPr>
        <p:spPr>
          <a:xfrm>
            <a:off x="1052725" y="151065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6" name="Google Shape;146;p23"/>
          <p:cNvSpPr txBox="1">
            <a:spLocks noGrp="1"/>
          </p:cNvSpPr>
          <p:nvPr>
            <p:ph type="subTitle" idx="1"/>
          </p:nvPr>
        </p:nvSpPr>
        <p:spPr>
          <a:xfrm>
            <a:off x="1052725" y="1824800"/>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3"/>
          <p:cNvSpPr txBox="1">
            <a:spLocks noGrp="1"/>
          </p:cNvSpPr>
          <p:nvPr>
            <p:ph type="ctrTitle" idx="2"/>
          </p:nvPr>
        </p:nvSpPr>
        <p:spPr>
          <a:xfrm>
            <a:off x="1052725" y="319800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8" name="Google Shape;148;p23"/>
          <p:cNvSpPr txBox="1">
            <a:spLocks noGrp="1"/>
          </p:cNvSpPr>
          <p:nvPr>
            <p:ph type="subTitle" idx="3"/>
          </p:nvPr>
        </p:nvSpPr>
        <p:spPr>
          <a:xfrm>
            <a:off x="1052725" y="3513307"/>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9" name="Google Shape;149;p2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idx="4"/>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51" name="Google Shape;151;p23"/>
          <p:cNvSpPr>
            <a:spLocks noGrp="1"/>
          </p:cNvSpPr>
          <p:nvPr>
            <p:ph type="pic" idx="5"/>
          </p:nvPr>
        </p:nvSpPr>
        <p:spPr>
          <a:xfrm>
            <a:off x="4914575" y="1465200"/>
            <a:ext cx="3176700" cy="3064500"/>
          </a:xfrm>
          <a:prstGeom prst="ellipse">
            <a:avLst/>
          </a:prstGeom>
          <a:noFill/>
          <a:ln>
            <a:noFill/>
          </a:ln>
        </p:spPr>
      </p:sp>
    </p:spTree>
    <p:extLst>
      <p:ext uri="{BB962C8B-B14F-4D97-AF65-F5344CB8AC3E}">
        <p14:creationId xmlns:p14="http://schemas.microsoft.com/office/powerpoint/2010/main" val="17558859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047293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6"/>
        </a:solidFill>
        <a:effectLst/>
      </p:bgPr>
    </p:bg>
    <p:spTree>
      <p:nvGrpSpPr>
        <p:cNvPr id="1" name="Shape 161"/>
        <p:cNvGrpSpPr/>
        <p:nvPr/>
      </p:nvGrpSpPr>
      <p:grpSpPr>
        <a:xfrm>
          <a:off x="0" y="0"/>
          <a:ext cx="0" cy="0"/>
          <a:chOff x="0" y="0"/>
          <a:chExt cx="0" cy="0"/>
        </a:xfrm>
      </p:grpSpPr>
      <p:sp>
        <p:nvSpPr>
          <p:cNvPr id="162" name="Google Shape;162;p2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64" name="Google Shape;164;p25"/>
          <p:cNvSpPr txBox="1">
            <a:spLocks noGrp="1"/>
          </p:cNvSpPr>
          <p:nvPr>
            <p:ph type="subTitle" idx="1"/>
          </p:nvPr>
        </p:nvSpPr>
        <p:spPr>
          <a:xfrm>
            <a:off x="108677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subTitle" idx="2"/>
          </p:nvPr>
        </p:nvSpPr>
        <p:spPr>
          <a:xfrm>
            <a:off x="108678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6" name="Google Shape;166;p25"/>
          <p:cNvSpPr txBox="1">
            <a:spLocks noGrp="1"/>
          </p:cNvSpPr>
          <p:nvPr>
            <p:ph type="subTitle" idx="3"/>
          </p:nvPr>
        </p:nvSpPr>
        <p:spPr>
          <a:xfrm>
            <a:off x="615192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5"/>
          <p:cNvSpPr txBox="1">
            <a:spLocks noGrp="1"/>
          </p:cNvSpPr>
          <p:nvPr>
            <p:ph type="subTitle" idx="4"/>
          </p:nvPr>
        </p:nvSpPr>
        <p:spPr>
          <a:xfrm>
            <a:off x="615193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8" name="Google Shape;168;p25"/>
          <p:cNvSpPr txBox="1">
            <a:spLocks noGrp="1"/>
          </p:cNvSpPr>
          <p:nvPr>
            <p:ph type="subTitle" idx="5"/>
          </p:nvPr>
        </p:nvSpPr>
        <p:spPr>
          <a:xfrm>
            <a:off x="3619350" y="3864713"/>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5"/>
          <p:cNvSpPr txBox="1">
            <a:spLocks noGrp="1"/>
          </p:cNvSpPr>
          <p:nvPr>
            <p:ph type="subTitle" idx="6"/>
          </p:nvPr>
        </p:nvSpPr>
        <p:spPr>
          <a:xfrm>
            <a:off x="3619358" y="3494138"/>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5809988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accent6"/>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73" name="Google Shape;173;p26"/>
          <p:cNvSpPr txBox="1">
            <a:spLocks noGrp="1"/>
          </p:cNvSpPr>
          <p:nvPr>
            <p:ph type="subTitle" idx="1"/>
          </p:nvPr>
        </p:nvSpPr>
        <p:spPr>
          <a:xfrm>
            <a:off x="713225"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6"/>
          <p:cNvSpPr txBox="1">
            <a:spLocks noGrp="1"/>
          </p:cNvSpPr>
          <p:nvPr>
            <p:ph type="subTitle" idx="2"/>
          </p:nvPr>
        </p:nvSpPr>
        <p:spPr>
          <a:xfrm>
            <a:off x="713234"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5" name="Google Shape;175;p26"/>
          <p:cNvSpPr txBox="1">
            <a:spLocks noGrp="1"/>
          </p:cNvSpPr>
          <p:nvPr>
            <p:ph type="subTitle" idx="3"/>
          </p:nvPr>
        </p:nvSpPr>
        <p:spPr>
          <a:xfrm>
            <a:off x="6342724"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6"/>
          <p:cNvSpPr txBox="1">
            <a:spLocks noGrp="1"/>
          </p:cNvSpPr>
          <p:nvPr>
            <p:ph type="subTitle" idx="4"/>
          </p:nvPr>
        </p:nvSpPr>
        <p:spPr>
          <a:xfrm>
            <a:off x="6342733"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7" name="Google Shape;177;p26"/>
          <p:cNvSpPr txBox="1">
            <a:spLocks noGrp="1"/>
          </p:cNvSpPr>
          <p:nvPr>
            <p:ph type="subTitle" idx="5"/>
          </p:nvPr>
        </p:nvSpPr>
        <p:spPr>
          <a:xfrm>
            <a:off x="3528000"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6"/>
          <p:cNvSpPr txBox="1">
            <a:spLocks noGrp="1"/>
          </p:cNvSpPr>
          <p:nvPr>
            <p:ph type="subTitle" idx="6"/>
          </p:nvPr>
        </p:nvSpPr>
        <p:spPr>
          <a:xfrm>
            <a:off x="3528009"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2421707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79"/>
        <p:cNvGrpSpPr/>
        <p:nvPr/>
      </p:nvGrpSpPr>
      <p:grpSpPr>
        <a:xfrm>
          <a:off x="0" y="0"/>
          <a:ext cx="0" cy="0"/>
          <a:chOff x="0" y="0"/>
          <a:chExt cx="0" cy="0"/>
        </a:xfrm>
      </p:grpSpPr>
      <p:sp>
        <p:nvSpPr>
          <p:cNvPr id="180" name="Google Shape;180;p27"/>
          <p:cNvSpPr txBox="1">
            <a:spLocks noGrp="1"/>
          </p:cNvSpPr>
          <p:nvPr>
            <p:ph type="ctrTitle"/>
          </p:nvPr>
        </p:nvSpPr>
        <p:spPr>
          <a:xfrm>
            <a:off x="789200" y="3743737"/>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1" name="Google Shape;181;p27"/>
          <p:cNvSpPr txBox="1">
            <a:spLocks noGrp="1"/>
          </p:cNvSpPr>
          <p:nvPr>
            <p:ph type="subTitle" idx="1"/>
          </p:nvPr>
        </p:nvSpPr>
        <p:spPr>
          <a:xfrm>
            <a:off x="2014175" y="3817037"/>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2" name="Google Shape;182;p27"/>
          <p:cNvSpPr txBox="1">
            <a:spLocks noGrp="1"/>
          </p:cNvSpPr>
          <p:nvPr>
            <p:ph type="ctrTitle" idx="2"/>
          </p:nvPr>
        </p:nvSpPr>
        <p:spPr>
          <a:xfrm>
            <a:off x="789200" y="1827900"/>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3" name="Google Shape;183;p27"/>
          <p:cNvSpPr txBox="1">
            <a:spLocks noGrp="1"/>
          </p:cNvSpPr>
          <p:nvPr>
            <p:ph type="subTitle" idx="3"/>
          </p:nvPr>
        </p:nvSpPr>
        <p:spPr>
          <a:xfrm>
            <a:off x="2014175" y="1932775"/>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27"/>
          <p:cNvSpPr txBox="1">
            <a:spLocks noGrp="1"/>
          </p:cNvSpPr>
          <p:nvPr>
            <p:ph type="ctrTitle" idx="4"/>
          </p:nvPr>
        </p:nvSpPr>
        <p:spPr>
          <a:xfrm>
            <a:off x="789200" y="2785813"/>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5" name="Google Shape;185;p27"/>
          <p:cNvSpPr txBox="1">
            <a:spLocks noGrp="1"/>
          </p:cNvSpPr>
          <p:nvPr>
            <p:ph type="subTitle" idx="5"/>
          </p:nvPr>
        </p:nvSpPr>
        <p:spPr>
          <a:xfrm>
            <a:off x="2014175" y="2875156"/>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6" name="Google Shape;186;p27"/>
          <p:cNvSpPr txBox="1">
            <a:spLocks noGrp="1"/>
          </p:cNvSpPr>
          <p:nvPr>
            <p:ph type="ctrTitle" idx="6"/>
          </p:nvPr>
        </p:nvSpPr>
        <p:spPr>
          <a:xfrm>
            <a:off x="2014175" y="169600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7" name="Google Shape;187;p27"/>
          <p:cNvSpPr txBox="1">
            <a:spLocks noGrp="1"/>
          </p:cNvSpPr>
          <p:nvPr>
            <p:ph type="ctrTitle" idx="7"/>
          </p:nvPr>
        </p:nvSpPr>
        <p:spPr>
          <a:xfrm>
            <a:off x="2014175" y="263985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8" name="Google Shape;188;p27"/>
          <p:cNvSpPr txBox="1">
            <a:spLocks noGrp="1"/>
          </p:cNvSpPr>
          <p:nvPr>
            <p:ph type="ctrTitle" idx="8"/>
          </p:nvPr>
        </p:nvSpPr>
        <p:spPr>
          <a:xfrm>
            <a:off x="2014175" y="3582936"/>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9" name="Google Shape;189;p2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title" idx="9"/>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1" name="Google Shape;191;p27"/>
          <p:cNvSpPr>
            <a:spLocks noGrp="1"/>
          </p:cNvSpPr>
          <p:nvPr>
            <p:ph type="pic" idx="13"/>
          </p:nvPr>
        </p:nvSpPr>
        <p:spPr>
          <a:xfrm>
            <a:off x="5181283" y="1458925"/>
            <a:ext cx="3275700" cy="3159900"/>
          </a:xfrm>
          <a:prstGeom prst="ellipse">
            <a:avLst/>
          </a:prstGeom>
          <a:noFill/>
          <a:ln>
            <a:noFill/>
          </a:ln>
        </p:spPr>
      </p:sp>
    </p:spTree>
    <p:extLst>
      <p:ext uri="{BB962C8B-B14F-4D97-AF65-F5344CB8AC3E}">
        <p14:creationId xmlns:p14="http://schemas.microsoft.com/office/powerpoint/2010/main" val="155403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192"/>
        <p:cNvGrpSpPr/>
        <p:nvPr/>
      </p:nvGrpSpPr>
      <p:grpSpPr>
        <a:xfrm>
          <a:off x="0" y="0"/>
          <a:ext cx="0" cy="0"/>
          <a:chOff x="0" y="0"/>
          <a:chExt cx="0" cy="0"/>
        </a:xfrm>
      </p:grpSpPr>
      <p:sp>
        <p:nvSpPr>
          <p:cNvPr id="193" name="Google Shape;193;p28"/>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5" name="Google Shape;195;p28"/>
          <p:cNvSpPr txBox="1">
            <a:spLocks noGrp="1"/>
          </p:cNvSpPr>
          <p:nvPr>
            <p:ph type="subTitle" idx="1"/>
          </p:nvPr>
        </p:nvSpPr>
        <p:spPr>
          <a:xfrm>
            <a:off x="7132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8"/>
          <p:cNvSpPr txBox="1">
            <a:spLocks noGrp="1"/>
          </p:cNvSpPr>
          <p:nvPr>
            <p:ph type="subTitle" idx="2"/>
          </p:nvPr>
        </p:nvSpPr>
        <p:spPr>
          <a:xfrm>
            <a:off x="713234"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7" name="Google Shape;197;p28"/>
          <p:cNvSpPr txBox="1">
            <a:spLocks noGrp="1"/>
          </p:cNvSpPr>
          <p:nvPr>
            <p:ph type="subTitle" idx="3"/>
          </p:nvPr>
        </p:nvSpPr>
        <p:spPr>
          <a:xfrm>
            <a:off x="63427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8"/>
          <p:cNvSpPr txBox="1">
            <a:spLocks noGrp="1"/>
          </p:cNvSpPr>
          <p:nvPr>
            <p:ph type="subTitle" idx="4"/>
          </p:nvPr>
        </p:nvSpPr>
        <p:spPr>
          <a:xfrm>
            <a:off x="6342733"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9" name="Google Shape;199;p28"/>
          <p:cNvSpPr txBox="1">
            <a:spLocks noGrp="1"/>
          </p:cNvSpPr>
          <p:nvPr>
            <p:ph type="subTitle" idx="5"/>
          </p:nvPr>
        </p:nvSpPr>
        <p:spPr>
          <a:xfrm>
            <a:off x="3528050"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8"/>
          <p:cNvSpPr txBox="1">
            <a:spLocks noGrp="1"/>
          </p:cNvSpPr>
          <p:nvPr>
            <p:ph type="subTitle" idx="6"/>
          </p:nvPr>
        </p:nvSpPr>
        <p:spPr>
          <a:xfrm>
            <a:off x="3528009"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01" name="Google Shape;201;p28"/>
          <p:cNvCxnSpPr/>
          <p:nvPr/>
        </p:nvCxnSpPr>
        <p:spPr>
          <a:xfrm rot="10800000">
            <a:off x="8523300" y="2419350"/>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02" name="Google Shape;202;p28"/>
          <p:cNvCxnSpPr/>
          <p:nvPr/>
        </p:nvCxnSpPr>
        <p:spPr>
          <a:xfrm rot="10800000">
            <a:off x="0" y="24193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9353584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6"/>
        </a:solidFill>
        <a:effectLst/>
      </p:bgPr>
    </p:bg>
    <p:spTree>
      <p:nvGrpSpPr>
        <p:cNvPr id="1" name="Shape 203"/>
        <p:cNvGrpSpPr/>
        <p:nvPr/>
      </p:nvGrpSpPr>
      <p:grpSpPr>
        <a:xfrm>
          <a:off x="0" y="0"/>
          <a:ext cx="0" cy="0"/>
          <a:chOff x="0" y="0"/>
          <a:chExt cx="0" cy="0"/>
        </a:xfrm>
      </p:grpSpPr>
      <p:sp>
        <p:nvSpPr>
          <p:cNvPr id="204" name="Google Shape;204;p2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txBox="1">
            <a:spLocks noGrp="1"/>
          </p:cNvSpPr>
          <p:nvPr>
            <p:ph type="subTitle" idx="1"/>
          </p:nvPr>
        </p:nvSpPr>
        <p:spPr>
          <a:xfrm>
            <a:off x="1177949"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9"/>
          <p:cNvSpPr txBox="1">
            <a:spLocks noGrp="1"/>
          </p:cNvSpPr>
          <p:nvPr>
            <p:ph type="subTitle" idx="2"/>
          </p:nvPr>
        </p:nvSpPr>
        <p:spPr>
          <a:xfrm>
            <a:off x="1177961"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07" name="Google Shape;207;p2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08" name="Google Shape;208;p29"/>
          <p:cNvSpPr txBox="1">
            <a:spLocks noGrp="1"/>
          </p:cNvSpPr>
          <p:nvPr>
            <p:ph type="subTitle" idx="3"/>
          </p:nvPr>
        </p:nvSpPr>
        <p:spPr>
          <a:xfrm>
            <a:off x="1177949"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9"/>
          <p:cNvSpPr txBox="1">
            <a:spLocks noGrp="1"/>
          </p:cNvSpPr>
          <p:nvPr>
            <p:ph type="subTitle" idx="4"/>
          </p:nvPr>
        </p:nvSpPr>
        <p:spPr>
          <a:xfrm>
            <a:off x="1177961"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0" name="Google Shape;210;p29"/>
          <p:cNvSpPr txBox="1">
            <a:spLocks noGrp="1"/>
          </p:cNvSpPr>
          <p:nvPr>
            <p:ph type="subTitle" idx="5"/>
          </p:nvPr>
        </p:nvSpPr>
        <p:spPr>
          <a:xfrm>
            <a:off x="5118024"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9"/>
          <p:cNvSpPr txBox="1">
            <a:spLocks noGrp="1"/>
          </p:cNvSpPr>
          <p:nvPr>
            <p:ph type="subTitle" idx="6"/>
          </p:nvPr>
        </p:nvSpPr>
        <p:spPr>
          <a:xfrm>
            <a:off x="5118036"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2" name="Google Shape;212;p29"/>
          <p:cNvSpPr txBox="1">
            <a:spLocks noGrp="1"/>
          </p:cNvSpPr>
          <p:nvPr>
            <p:ph type="subTitle" idx="7"/>
          </p:nvPr>
        </p:nvSpPr>
        <p:spPr>
          <a:xfrm>
            <a:off x="5118024"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subTitle" idx="8"/>
          </p:nvPr>
        </p:nvSpPr>
        <p:spPr>
          <a:xfrm>
            <a:off x="5118036"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6676942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6"/>
        </a:solidFill>
        <a:effectLst/>
      </p:bgPr>
    </p:bg>
    <p:spTree>
      <p:nvGrpSpPr>
        <p:cNvPr id="1" name="Shape 214"/>
        <p:cNvGrpSpPr/>
        <p:nvPr/>
      </p:nvGrpSpPr>
      <p:grpSpPr>
        <a:xfrm>
          <a:off x="0" y="0"/>
          <a:ext cx="0" cy="0"/>
          <a:chOff x="0" y="0"/>
          <a:chExt cx="0" cy="0"/>
        </a:xfrm>
      </p:grpSpPr>
      <p:sp>
        <p:nvSpPr>
          <p:cNvPr id="215" name="Google Shape;215;p3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17" name="Google Shape;217;p30"/>
          <p:cNvSpPr txBox="1">
            <a:spLocks noGrp="1"/>
          </p:cNvSpPr>
          <p:nvPr>
            <p:ph type="subTitle" idx="1"/>
          </p:nvPr>
        </p:nvSpPr>
        <p:spPr>
          <a:xfrm>
            <a:off x="708416"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0"/>
          <p:cNvSpPr txBox="1">
            <a:spLocks noGrp="1"/>
          </p:cNvSpPr>
          <p:nvPr>
            <p:ph type="subTitle" idx="2"/>
          </p:nvPr>
        </p:nvSpPr>
        <p:spPr>
          <a:xfrm>
            <a:off x="708416"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9" name="Google Shape;219;p30"/>
          <p:cNvSpPr txBox="1">
            <a:spLocks noGrp="1"/>
          </p:cNvSpPr>
          <p:nvPr>
            <p:ph type="subTitle" idx="3"/>
          </p:nvPr>
        </p:nvSpPr>
        <p:spPr>
          <a:xfrm>
            <a:off x="4746646" y="3373078"/>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0"/>
          <p:cNvSpPr txBox="1">
            <a:spLocks noGrp="1"/>
          </p:cNvSpPr>
          <p:nvPr>
            <p:ph type="subTitle" idx="4"/>
          </p:nvPr>
        </p:nvSpPr>
        <p:spPr>
          <a:xfrm>
            <a:off x="4746658"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1" name="Google Shape;221;p30"/>
          <p:cNvSpPr txBox="1">
            <a:spLocks noGrp="1"/>
          </p:cNvSpPr>
          <p:nvPr>
            <p:ph type="subTitle" idx="5"/>
          </p:nvPr>
        </p:nvSpPr>
        <p:spPr>
          <a:xfrm>
            <a:off x="2727529" y="3373050"/>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0"/>
          <p:cNvSpPr txBox="1">
            <a:spLocks noGrp="1"/>
          </p:cNvSpPr>
          <p:nvPr>
            <p:ph type="subTitle" idx="6"/>
          </p:nvPr>
        </p:nvSpPr>
        <p:spPr>
          <a:xfrm>
            <a:off x="2727539" y="2820525"/>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3" name="Google Shape;223;p30"/>
          <p:cNvSpPr txBox="1">
            <a:spLocks noGrp="1"/>
          </p:cNvSpPr>
          <p:nvPr>
            <p:ph type="subTitle" idx="7"/>
          </p:nvPr>
        </p:nvSpPr>
        <p:spPr>
          <a:xfrm>
            <a:off x="6765770"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30"/>
          <p:cNvSpPr txBox="1">
            <a:spLocks noGrp="1"/>
          </p:cNvSpPr>
          <p:nvPr>
            <p:ph type="subTitle" idx="8"/>
          </p:nvPr>
        </p:nvSpPr>
        <p:spPr>
          <a:xfrm>
            <a:off x="6765770"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25" name="Google Shape;225;p30"/>
          <p:cNvCxnSpPr/>
          <p:nvPr/>
        </p:nvCxnSpPr>
        <p:spPr>
          <a:xfrm rot="10800000">
            <a:off x="8523275" y="3217575"/>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26" name="Google Shape;226;p30"/>
          <p:cNvCxnSpPr/>
          <p:nvPr/>
        </p:nvCxnSpPr>
        <p:spPr>
          <a:xfrm rot="10800000">
            <a:off x="-25" y="321757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455473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solidFill>
          <a:schemeClr val="accent6"/>
        </a:solidFill>
        <a:effectLst/>
      </p:bgPr>
    </p:bg>
    <p:spTree>
      <p:nvGrpSpPr>
        <p:cNvPr id="1" name="Shape 227"/>
        <p:cNvGrpSpPr/>
        <p:nvPr/>
      </p:nvGrpSpPr>
      <p:grpSpPr>
        <a:xfrm>
          <a:off x="0" y="0"/>
          <a:ext cx="0" cy="0"/>
          <a:chOff x="0" y="0"/>
          <a:chExt cx="0" cy="0"/>
        </a:xfrm>
      </p:grpSpPr>
      <p:sp>
        <p:nvSpPr>
          <p:cNvPr id="228" name="Google Shape;228;p3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txBox="1">
            <a:spLocks noGrp="1"/>
          </p:cNvSpPr>
          <p:nvPr>
            <p:ph type="subTitle" idx="1"/>
          </p:nvPr>
        </p:nvSpPr>
        <p:spPr>
          <a:xfrm>
            <a:off x="713229"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31"/>
          <p:cNvSpPr txBox="1">
            <a:spLocks noGrp="1"/>
          </p:cNvSpPr>
          <p:nvPr>
            <p:ph type="subTitle" idx="2"/>
          </p:nvPr>
        </p:nvSpPr>
        <p:spPr>
          <a:xfrm>
            <a:off x="713229"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1" name="Google Shape;231;p3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32" name="Google Shape;232;p31"/>
          <p:cNvSpPr txBox="1">
            <a:spLocks noGrp="1"/>
          </p:cNvSpPr>
          <p:nvPr>
            <p:ph type="subTitle" idx="3"/>
          </p:nvPr>
        </p:nvSpPr>
        <p:spPr>
          <a:xfrm>
            <a:off x="2057856" y="39916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31"/>
          <p:cNvSpPr txBox="1">
            <a:spLocks noGrp="1"/>
          </p:cNvSpPr>
          <p:nvPr>
            <p:ph type="subTitle" idx="4"/>
          </p:nvPr>
        </p:nvSpPr>
        <p:spPr>
          <a:xfrm>
            <a:off x="2057856"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4" name="Google Shape;234;p31"/>
          <p:cNvSpPr txBox="1">
            <a:spLocks noGrp="1"/>
          </p:cNvSpPr>
          <p:nvPr>
            <p:ph type="subTitle" idx="5"/>
          </p:nvPr>
        </p:nvSpPr>
        <p:spPr>
          <a:xfrm>
            <a:off x="6091737" y="22543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31"/>
          <p:cNvSpPr txBox="1">
            <a:spLocks noGrp="1"/>
          </p:cNvSpPr>
          <p:nvPr>
            <p:ph type="subTitle" idx="6"/>
          </p:nvPr>
        </p:nvSpPr>
        <p:spPr>
          <a:xfrm>
            <a:off x="609173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6" name="Google Shape;236;p31"/>
          <p:cNvSpPr txBox="1">
            <a:spLocks noGrp="1"/>
          </p:cNvSpPr>
          <p:nvPr>
            <p:ph type="subTitle" idx="7"/>
          </p:nvPr>
        </p:nvSpPr>
        <p:spPr>
          <a:xfrm>
            <a:off x="4746555" y="39916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31"/>
          <p:cNvSpPr txBox="1">
            <a:spLocks noGrp="1"/>
          </p:cNvSpPr>
          <p:nvPr>
            <p:ph type="subTitle" idx="8"/>
          </p:nvPr>
        </p:nvSpPr>
        <p:spPr>
          <a:xfrm>
            <a:off x="4746555"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8" name="Google Shape;238;p31"/>
          <p:cNvSpPr txBox="1">
            <a:spLocks noGrp="1"/>
          </p:cNvSpPr>
          <p:nvPr>
            <p:ph type="subTitle" idx="9"/>
          </p:nvPr>
        </p:nvSpPr>
        <p:spPr>
          <a:xfrm>
            <a:off x="3402477"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1"/>
          <p:cNvSpPr txBox="1">
            <a:spLocks noGrp="1"/>
          </p:cNvSpPr>
          <p:nvPr>
            <p:ph type="subTitle" idx="13"/>
          </p:nvPr>
        </p:nvSpPr>
        <p:spPr>
          <a:xfrm>
            <a:off x="340248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0884199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accent6"/>
        </a:solidFill>
        <a:effectLst/>
      </p:bgPr>
    </p:bg>
    <p:spTree>
      <p:nvGrpSpPr>
        <p:cNvPr id="1" name="Shape 240"/>
        <p:cNvGrpSpPr/>
        <p:nvPr/>
      </p:nvGrpSpPr>
      <p:grpSpPr>
        <a:xfrm>
          <a:off x="0" y="0"/>
          <a:ext cx="0" cy="0"/>
          <a:chOff x="0" y="0"/>
          <a:chExt cx="0" cy="0"/>
        </a:xfrm>
      </p:grpSpPr>
      <p:sp>
        <p:nvSpPr>
          <p:cNvPr id="241" name="Google Shape;241;p3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txBox="1">
            <a:spLocks noGrp="1"/>
          </p:cNvSpPr>
          <p:nvPr>
            <p:ph type="subTitle" idx="1"/>
          </p:nvPr>
        </p:nvSpPr>
        <p:spPr>
          <a:xfrm>
            <a:off x="7132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32"/>
          <p:cNvSpPr txBox="1">
            <a:spLocks noGrp="1"/>
          </p:cNvSpPr>
          <p:nvPr>
            <p:ph type="subTitle" idx="2"/>
          </p:nvPr>
        </p:nvSpPr>
        <p:spPr>
          <a:xfrm>
            <a:off x="7132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4" name="Google Shape;244;p3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45" name="Google Shape;245;p32"/>
          <p:cNvSpPr txBox="1">
            <a:spLocks noGrp="1"/>
          </p:cNvSpPr>
          <p:nvPr>
            <p:ph type="subTitle" idx="3"/>
          </p:nvPr>
        </p:nvSpPr>
        <p:spPr>
          <a:xfrm>
            <a:off x="353937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353938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7" name="Google Shape;247;p32"/>
          <p:cNvSpPr txBox="1">
            <a:spLocks noGrp="1"/>
          </p:cNvSpPr>
          <p:nvPr>
            <p:ph type="subTitle" idx="5"/>
          </p:nvPr>
        </p:nvSpPr>
        <p:spPr>
          <a:xfrm>
            <a:off x="63655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63655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9" name="Google Shape;249;p32"/>
          <p:cNvSpPr txBox="1">
            <a:spLocks noGrp="1"/>
          </p:cNvSpPr>
          <p:nvPr>
            <p:ph type="subTitle" idx="7"/>
          </p:nvPr>
        </p:nvSpPr>
        <p:spPr>
          <a:xfrm>
            <a:off x="7132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2"/>
          <p:cNvSpPr txBox="1">
            <a:spLocks noGrp="1"/>
          </p:cNvSpPr>
          <p:nvPr>
            <p:ph type="subTitle" idx="8"/>
          </p:nvPr>
        </p:nvSpPr>
        <p:spPr>
          <a:xfrm>
            <a:off x="7132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1" name="Google Shape;251;p32"/>
          <p:cNvSpPr txBox="1">
            <a:spLocks noGrp="1"/>
          </p:cNvSpPr>
          <p:nvPr>
            <p:ph type="subTitle" idx="9"/>
          </p:nvPr>
        </p:nvSpPr>
        <p:spPr>
          <a:xfrm>
            <a:off x="353937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32"/>
          <p:cNvSpPr txBox="1">
            <a:spLocks noGrp="1"/>
          </p:cNvSpPr>
          <p:nvPr>
            <p:ph type="subTitle" idx="13"/>
          </p:nvPr>
        </p:nvSpPr>
        <p:spPr>
          <a:xfrm>
            <a:off x="353938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3" name="Google Shape;253;p32"/>
          <p:cNvSpPr txBox="1">
            <a:spLocks noGrp="1"/>
          </p:cNvSpPr>
          <p:nvPr>
            <p:ph type="subTitle" idx="14"/>
          </p:nvPr>
        </p:nvSpPr>
        <p:spPr>
          <a:xfrm>
            <a:off x="63655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32"/>
          <p:cNvSpPr txBox="1">
            <a:spLocks noGrp="1"/>
          </p:cNvSpPr>
          <p:nvPr>
            <p:ph type="subTitle" idx="15"/>
          </p:nvPr>
        </p:nvSpPr>
        <p:spPr>
          <a:xfrm>
            <a:off x="63655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3538553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55"/>
        <p:cNvGrpSpPr/>
        <p:nvPr/>
      </p:nvGrpSpPr>
      <p:grpSpPr>
        <a:xfrm>
          <a:off x="0" y="0"/>
          <a:ext cx="0" cy="0"/>
          <a:chOff x="0" y="0"/>
          <a:chExt cx="0" cy="0"/>
        </a:xfrm>
      </p:grpSpPr>
      <p:sp>
        <p:nvSpPr>
          <p:cNvPr id="256" name="Google Shape;256;p33"/>
          <p:cNvSpPr txBox="1">
            <a:spLocks noGrp="1"/>
          </p:cNvSpPr>
          <p:nvPr>
            <p:ph type="subTitle" idx="1"/>
          </p:nvPr>
        </p:nvSpPr>
        <p:spPr>
          <a:xfrm>
            <a:off x="5572026"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2"/>
          </p:nvPr>
        </p:nvSpPr>
        <p:spPr>
          <a:xfrm>
            <a:off x="2242399"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8" name="Google Shape;258;p33"/>
          <p:cNvSpPr txBox="1">
            <a:spLocks noGrp="1"/>
          </p:cNvSpPr>
          <p:nvPr>
            <p:ph type="subTitle" idx="3"/>
          </p:nvPr>
        </p:nvSpPr>
        <p:spPr>
          <a:xfrm>
            <a:off x="5572026"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9" name="Google Shape;259;p33"/>
          <p:cNvSpPr txBox="1">
            <a:spLocks noGrp="1"/>
          </p:cNvSpPr>
          <p:nvPr>
            <p:ph type="subTitle" idx="4"/>
          </p:nvPr>
        </p:nvSpPr>
        <p:spPr>
          <a:xfrm>
            <a:off x="5572024"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0" name="Google Shape;260;p33"/>
          <p:cNvSpPr txBox="1">
            <a:spLocks noGrp="1"/>
          </p:cNvSpPr>
          <p:nvPr>
            <p:ph type="subTitle" idx="5"/>
          </p:nvPr>
        </p:nvSpPr>
        <p:spPr>
          <a:xfrm>
            <a:off x="2242399"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1" name="Google Shape;261;p33"/>
          <p:cNvSpPr txBox="1">
            <a:spLocks noGrp="1"/>
          </p:cNvSpPr>
          <p:nvPr>
            <p:ph type="subTitle" idx="6"/>
          </p:nvPr>
        </p:nvSpPr>
        <p:spPr>
          <a:xfrm>
            <a:off x="2242399"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2" name="Google Shape;262;p33"/>
          <p:cNvSpPr txBox="1">
            <a:spLocks noGrp="1"/>
          </p:cNvSpPr>
          <p:nvPr>
            <p:ph type="subTitle" idx="7"/>
          </p:nvPr>
        </p:nvSpPr>
        <p:spPr>
          <a:xfrm>
            <a:off x="5572026"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3" name="Google Shape;263;p33"/>
          <p:cNvSpPr txBox="1">
            <a:spLocks noGrp="1"/>
          </p:cNvSpPr>
          <p:nvPr>
            <p:ph type="subTitle" idx="8"/>
          </p:nvPr>
        </p:nvSpPr>
        <p:spPr>
          <a:xfrm>
            <a:off x="5572024" y="2494027"/>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4" name="Google Shape;264;p33"/>
          <p:cNvSpPr txBox="1">
            <a:spLocks noGrp="1"/>
          </p:cNvSpPr>
          <p:nvPr>
            <p:ph type="subTitle" idx="9"/>
          </p:nvPr>
        </p:nvSpPr>
        <p:spPr>
          <a:xfrm>
            <a:off x="2242399"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5" name="Google Shape;265;p33"/>
          <p:cNvSpPr txBox="1">
            <a:spLocks noGrp="1"/>
          </p:cNvSpPr>
          <p:nvPr>
            <p:ph type="subTitle" idx="13"/>
          </p:nvPr>
        </p:nvSpPr>
        <p:spPr>
          <a:xfrm>
            <a:off x="2242399" y="2494009"/>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6" name="Google Shape;266;p33"/>
          <p:cNvSpPr txBox="1">
            <a:spLocks noGrp="1"/>
          </p:cNvSpPr>
          <p:nvPr>
            <p:ph type="subTitle" idx="14"/>
          </p:nvPr>
        </p:nvSpPr>
        <p:spPr>
          <a:xfrm>
            <a:off x="5572024"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7" name="Google Shape;267;p33"/>
          <p:cNvSpPr txBox="1">
            <a:spLocks noGrp="1"/>
          </p:cNvSpPr>
          <p:nvPr>
            <p:ph type="subTitle" idx="15"/>
          </p:nvPr>
        </p:nvSpPr>
        <p:spPr>
          <a:xfrm>
            <a:off x="2242399"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8" name="Google Shape;268;p3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9866897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1402858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6"/>
        </a:solidFill>
        <a:effectLst/>
      </p:bgPr>
    </p:bg>
    <p:spTree>
      <p:nvGrpSpPr>
        <p:cNvPr id="1" name="Shape 280"/>
        <p:cNvGrpSpPr/>
        <p:nvPr/>
      </p:nvGrpSpPr>
      <p:grpSpPr>
        <a:xfrm>
          <a:off x="0" y="0"/>
          <a:ext cx="0" cy="0"/>
          <a:chOff x="0" y="0"/>
          <a:chExt cx="0" cy="0"/>
        </a:xfrm>
      </p:grpSpPr>
      <p:sp>
        <p:nvSpPr>
          <p:cNvPr id="281" name="Google Shape;281;p3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txBox="1">
            <a:spLocks noGrp="1"/>
          </p:cNvSpPr>
          <p:nvPr>
            <p:ph type="subTitle" idx="1"/>
          </p:nvPr>
        </p:nvSpPr>
        <p:spPr>
          <a:xfrm>
            <a:off x="713125" y="1272850"/>
            <a:ext cx="7717500" cy="3326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3" name="Google Shape;283;p3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4393027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accent6"/>
        </a:soli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subTitle" idx="1"/>
          </p:nvPr>
        </p:nvSpPr>
        <p:spPr>
          <a:xfrm>
            <a:off x="4703175" y="1617400"/>
            <a:ext cx="3657000" cy="2660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191919"/>
              </a:buClr>
              <a:buSzPts val="1400"/>
              <a:buFont typeface="Montserrat"/>
              <a:buChar char="●"/>
              <a:defRPr sz="1400">
                <a:solidFill>
                  <a:schemeClr val="accent4"/>
                </a:solidFill>
                <a:latin typeface="Arial"/>
                <a:ea typeface="Arial"/>
                <a:cs typeface="Arial"/>
                <a:sym typeface="Aria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86" name="Google Shape;286;p37"/>
          <p:cNvCxnSpPr/>
          <p:nvPr/>
        </p:nvCxnSpPr>
        <p:spPr>
          <a:xfrm rot="10800000">
            <a:off x="8523300" y="31051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287" name="Google Shape;287;p3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89" name="Google Shape;289;p37"/>
          <p:cNvSpPr>
            <a:spLocks noGrp="1"/>
          </p:cNvSpPr>
          <p:nvPr>
            <p:ph type="pic" idx="2"/>
          </p:nvPr>
        </p:nvSpPr>
        <p:spPr>
          <a:xfrm>
            <a:off x="881383" y="1367800"/>
            <a:ext cx="3275700" cy="3159900"/>
          </a:xfrm>
          <a:prstGeom prst="ellipse">
            <a:avLst/>
          </a:prstGeom>
          <a:noFill/>
          <a:ln>
            <a:noFill/>
          </a:ln>
        </p:spPr>
      </p:sp>
    </p:spTree>
    <p:extLst>
      <p:ext uri="{BB962C8B-B14F-4D97-AF65-F5344CB8AC3E}">
        <p14:creationId xmlns:p14="http://schemas.microsoft.com/office/powerpoint/2010/main" val="50570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90"/>
        <p:cNvGrpSpPr/>
        <p:nvPr/>
      </p:nvGrpSpPr>
      <p:grpSpPr>
        <a:xfrm>
          <a:off x="0" y="0"/>
          <a:ext cx="0" cy="0"/>
          <a:chOff x="0" y="0"/>
          <a:chExt cx="0" cy="0"/>
        </a:xfrm>
      </p:grpSpPr>
      <p:sp>
        <p:nvSpPr>
          <p:cNvPr id="291" name="Google Shape;291;p38"/>
          <p:cNvSpPr/>
          <p:nvPr/>
        </p:nvSpPr>
        <p:spPr>
          <a:xfrm>
            <a:off x="687025" y="-41150"/>
            <a:ext cx="31776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38"/>
          <p:cNvCxnSpPr/>
          <p:nvPr/>
        </p:nvCxnSpPr>
        <p:spPr>
          <a:xfrm rot="10800000">
            <a:off x="227582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93" name="Google Shape;293;p38"/>
          <p:cNvCxnSpPr/>
          <p:nvPr/>
        </p:nvCxnSpPr>
        <p:spPr>
          <a:xfrm rot="10800000">
            <a:off x="2275825"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294" name="Google Shape;294;p38"/>
          <p:cNvSpPr txBox="1">
            <a:spLocks noGrp="1"/>
          </p:cNvSpPr>
          <p:nvPr>
            <p:ph type="title"/>
          </p:nvPr>
        </p:nvSpPr>
        <p:spPr>
          <a:xfrm>
            <a:off x="878625" y="1415698"/>
            <a:ext cx="2785500" cy="1425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95" name="Google Shape;295;p38"/>
          <p:cNvSpPr txBox="1">
            <a:spLocks noGrp="1"/>
          </p:cNvSpPr>
          <p:nvPr>
            <p:ph type="subTitle" idx="1"/>
          </p:nvPr>
        </p:nvSpPr>
        <p:spPr>
          <a:xfrm>
            <a:off x="878625" y="2841203"/>
            <a:ext cx="2785500" cy="10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38"/>
          <p:cNvSpPr>
            <a:spLocks noGrp="1"/>
          </p:cNvSpPr>
          <p:nvPr>
            <p:ph type="pic" idx="2"/>
          </p:nvPr>
        </p:nvSpPr>
        <p:spPr>
          <a:xfrm>
            <a:off x="4227875" y="531900"/>
            <a:ext cx="4229100" cy="4079700"/>
          </a:xfrm>
          <a:prstGeom prst="ellipse">
            <a:avLst/>
          </a:prstGeom>
          <a:noFill/>
          <a:ln>
            <a:noFill/>
          </a:ln>
        </p:spPr>
      </p:sp>
    </p:spTree>
    <p:extLst>
      <p:ext uri="{BB962C8B-B14F-4D97-AF65-F5344CB8AC3E}">
        <p14:creationId xmlns:p14="http://schemas.microsoft.com/office/powerpoint/2010/main" val="11103523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6"/>
        </a:solidFill>
        <a:effectLst/>
      </p:bgPr>
    </p:bg>
    <p:spTree>
      <p:nvGrpSpPr>
        <p:cNvPr id="1" name="Shape 297"/>
        <p:cNvGrpSpPr/>
        <p:nvPr/>
      </p:nvGrpSpPr>
      <p:grpSpPr>
        <a:xfrm>
          <a:off x="0" y="0"/>
          <a:ext cx="0" cy="0"/>
          <a:chOff x="0" y="0"/>
          <a:chExt cx="0" cy="0"/>
        </a:xfrm>
      </p:grpSpPr>
      <p:sp>
        <p:nvSpPr>
          <p:cNvPr id="298" name="Google Shape;298;p39"/>
          <p:cNvSpPr txBox="1">
            <a:spLocks noGrp="1"/>
          </p:cNvSpPr>
          <p:nvPr>
            <p:ph type="subTitle" idx="1"/>
          </p:nvPr>
        </p:nvSpPr>
        <p:spPr>
          <a:xfrm>
            <a:off x="1985100" y="4037750"/>
            <a:ext cx="5173800" cy="579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191919"/>
              </a:buClr>
              <a:buSzPts val="1400"/>
              <a:buFont typeface="Montserrat"/>
              <a:buChar char="●"/>
              <a:defRPr sz="1400">
                <a:solidFill>
                  <a:schemeClr val="accent4"/>
                </a:solidFil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99" name="Google Shape;299;p39"/>
          <p:cNvCxnSpPr/>
          <p:nvPr/>
        </p:nvCxnSpPr>
        <p:spPr>
          <a:xfrm rot="10800000">
            <a:off x="8523300" y="30289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300" name="Google Shape;300;p3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cxnSp>
        <p:nvCxnSpPr>
          <p:cNvPr id="302" name="Google Shape;302;p39"/>
          <p:cNvCxnSpPr/>
          <p:nvPr/>
        </p:nvCxnSpPr>
        <p:spPr>
          <a:xfrm rot="10800000">
            <a:off x="0" y="30289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5528012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7">
  <p:cSld name="Title and text 7">
    <p:bg>
      <p:bgPr>
        <a:solidFill>
          <a:schemeClr val="accent6"/>
        </a:solidFill>
        <a:effectLst/>
      </p:bgPr>
    </p:bg>
    <p:spTree>
      <p:nvGrpSpPr>
        <p:cNvPr id="1" name="Shape 303"/>
        <p:cNvGrpSpPr/>
        <p:nvPr/>
      </p:nvGrpSpPr>
      <p:grpSpPr>
        <a:xfrm>
          <a:off x="0" y="0"/>
          <a:ext cx="0" cy="0"/>
          <a:chOff x="0" y="0"/>
          <a:chExt cx="0" cy="0"/>
        </a:xfrm>
      </p:grpSpPr>
      <p:sp>
        <p:nvSpPr>
          <p:cNvPr id="304" name="Google Shape;304;p40"/>
          <p:cNvSpPr>
            <a:spLocks noGrp="1"/>
          </p:cNvSpPr>
          <p:nvPr>
            <p:ph type="pic" idx="2"/>
          </p:nvPr>
        </p:nvSpPr>
        <p:spPr>
          <a:xfrm flipH="1">
            <a:off x="4" y="0"/>
            <a:ext cx="9144000" cy="5143500"/>
          </a:xfrm>
          <a:prstGeom prst="rect">
            <a:avLst/>
          </a:prstGeom>
          <a:noFill/>
          <a:ln>
            <a:noFill/>
          </a:ln>
        </p:spPr>
      </p:sp>
      <p:sp>
        <p:nvSpPr>
          <p:cNvPr id="305" name="Google Shape;305;p40"/>
          <p:cNvSpPr txBox="1">
            <a:spLocks noGrp="1"/>
          </p:cNvSpPr>
          <p:nvPr>
            <p:ph type="ctrTitle"/>
          </p:nvPr>
        </p:nvSpPr>
        <p:spPr>
          <a:xfrm>
            <a:off x="1789500" y="1387675"/>
            <a:ext cx="5565000" cy="16638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Font typeface="Lexend Tera"/>
              <a:buNone/>
              <a:defRPr sz="96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306" name="Google Shape;306;p40"/>
          <p:cNvSpPr txBox="1">
            <a:spLocks noGrp="1"/>
          </p:cNvSpPr>
          <p:nvPr>
            <p:ph type="subTitle" idx="1"/>
          </p:nvPr>
        </p:nvSpPr>
        <p:spPr>
          <a:xfrm>
            <a:off x="1789500" y="2911275"/>
            <a:ext cx="5565000" cy="5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555248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5556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097886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4"/>
        </a:solidFill>
        <a:effectLst/>
      </p:bgPr>
    </p:bg>
    <p:spTree>
      <p:nvGrpSpPr>
        <p:cNvPr id="1" name="Shape 316"/>
        <p:cNvGrpSpPr/>
        <p:nvPr/>
      </p:nvGrpSpPr>
      <p:grpSpPr>
        <a:xfrm>
          <a:off x="0" y="0"/>
          <a:ext cx="0" cy="0"/>
          <a:chOff x="0" y="0"/>
          <a:chExt cx="0" cy="0"/>
        </a:xfrm>
      </p:grpSpPr>
      <p:sp>
        <p:nvSpPr>
          <p:cNvPr id="317" name="Google Shape;317;p43"/>
          <p:cNvSpPr/>
          <p:nvPr/>
        </p:nvSpPr>
        <p:spPr>
          <a:xfrm>
            <a:off x="0" y="616300"/>
            <a:ext cx="687000" cy="1332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txBox="1">
            <a:spLocks noGrp="1"/>
          </p:cNvSpPr>
          <p:nvPr>
            <p:ph type="title"/>
          </p:nvPr>
        </p:nvSpPr>
        <p:spPr>
          <a:xfrm>
            <a:off x="803150" y="616150"/>
            <a:ext cx="4112400" cy="1332300"/>
          </a:xfrm>
          <a:prstGeom prst="rect">
            <a:avLst/>
          </a:prstGeom>
          <a:solidFill>
            <a:schemeClr val="accent6"/>
          </a:solidFill>
        </p:spPr>
        <p:txBody>
          <a:bodyPr spcFirstLastPara="1" wrap="square" lIns="91425" tIns="91425" rIns="91425" bIns="91425" anchor="ctr" anchorCtr="0">
            <a:noAutofit/>
          </a:bodyPr>
          <a:lstStyle>
            <a:lvl1pPr lvl="0" algn="l" rtl="0">
              <a:spcBef>
                <a:spcPts val="0"/>
              </a:spcBef>
              <a:spcAft>
                <a:spcPts val="0"/>
              </a:spcAft>
              <a:buSzPts val="2000"/>
              <a:buNone/>
              <a:defRPr/>
            </a:lvl1pPr>
            <a:lvl2pPr lvl="1" algn="l" rtl="0">
              <a:spcBef>
                <a:spcPts val="0"/>
              </a:spcBef>
              <a:spcAft>
                <a:spcPts val="0"/>
              </a:spcAft>
              <a:buSzPts val="2000"/>
              <a:buNone/>
              <a:defRPr/>
            </a:lvl2pPr>
            <a:lvl3pPr lvl="2" algn="l" rtl="0">
              <a:spcBef>
                <a:spcPts val="0"/>
              </a:spcBef>
              <a:spcAft>
                <a:spcPts val="0"/>
              </a:spcAft>
              <a:buSzPts val="2000"/>
              <a:buNone/>
              <a:defRPr/>
            </a:lvl3pPr>
            <a:lvl4pPr lvl="3" algn="l" rtl="0">
              <a:spcBef>
                <a:spcPts val="0"/>
              </a:spcBef>
              <a:spcAft>
                <a:spcPts val="0"/>
              </a:spcAft>
              <a:buSzPts val="2000"/>
              <a:buNone/>
              <a:defRPr/>
            </a:lvl4pPr>
            <a:lvl5pPr lvl="4" algn="l" rtl="0">
              <a:spcBef>
                <a:spcPts val="0"/>
              </a:spcBef>
              <a:spcAft>
                <a:spcPts val="0"/>
              </a:spcAft>
              <a:buSzPts val="2000"/>
              <a:buNone/>
              <a:defRPr/>
            </a:lvl5pPr>
            <a:lvl6pPr lvl="5" algn="l" rtl="0">
              <a:spcBef>
                <a:spcPts val="0"/>
              </a:spcBef>
              <a:spcAft>
                <a:spcPts val="0"/>
              </a:spcAft>
              <a:buSzPts val="2000"/>
              <a:buNone/>
              <a:defRPr/>
            </a:lvl6pPr>
            <a:lvl7pPr lvl="6" algn="l" rtl="0">
              <a:spcBef>
                <a:spcPts val="0"/>
              </a:spcBef>
              <a:spcAft>
                <a:spcPts val="0"/>
              </a:spcAft>
              <a:buSzPts val="2000"/>
              <a:buNone/>
              <a:defRPr/>
            </a:lvl7pPr>
            <a:lvl8pPr lvl="7" algn="l" rtl="0">
              <a:spcBef>
                <a:spcPts val="0"/>
              </a:spcBef>
              <a:spcAft>
                <a:spcPts val="0"/>
              </a:spcAft>
              <a:buSzPts val="2000"/>
              <a:buNone/>
              <a:defRPr/>
            </a:lvl8pPr>
            <a:lvl9pPr lvl="8" algn="l" rtl="0">
              <a:spcBef>
                <a:spcPts val="0"/>
              </a:spcBef>
              <a:spcAft>
                <a:spcPts val="0"/>
              </a:spcAft>
              <a:buSzPts val="2000"/>
              <a:buNone/>
              <a:defRPr/>
            </a:lvl9pPr>
          </a:lstStyle>
          <a:p>
            <a:endParaRPr/>
          </a:p>
        </p:txBody>
      </p:sp>
      <p:cxnSp>
        <p:nvCxnSpPr>
          <p:cNvPr id="319" name="Google Shape;319;p43"/>
          <p:cNvCxnSpPr/>
          <p:nvPr/>
        </p:nvCxnSpPr>
        <p:spPr>
          <a:xfrm rot="10800000">
            <a:off x="1525" y="128230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2142858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20"/>
        <p:cNvGrpSpPr/>
        <p:nvPr/>
      </p:nvGrpSpPr>
      <p:grpSpPr>
        <a:xfrm>
          <a:off x="0" y="0"/>
          <a:ext cx="0" cy="0"/>
          <a:chOff x="0" y="0"/>
          <a:chExt cx="0" cy="0"/>
        </a:xfrm>
      </p:grpSpPr>
      <p:sp>
        <p:nvSpPr>
          <p:cNvPr id="321" name="Google Shape;321;p44"/>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40023370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20007868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36"/>
        <p:cNvGrpSpPr/>
        <p:nvPr/>
      </p:nvGrpSpPr>
      <p:grpSpPr>
        <a:xfrm>
          <a:off x="0" y="0"/>
          <a:ext cx="0" cy="0"/>
          <a:chOff x="0" y="0"/>
          <a:chExt cx="0" cy="0"/>
        </a:xfrm>
      </p:grpSpPr>
      <p:sp>
        <p:nvSpPr>
          <p:cNvPr id="337" name="Google Shape;337;p4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9" name="Google Shape;339;p46"/>
          <p:cNvSpPr txBox="1">
            <a:spLocks noGrp="1"/>
          </p:cNvSpPr>
          <p:nvPr>
            <p:ph type="title" idx="2" hasCustomPrompt="1"/>
          </p:nvPr>
        </p:nvSpPr>
        <p:spPr>
          <a:xfrm>
            <a:off x="713225" y="1582737"/>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0" name="Google Shape;340;p46"/>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46"/>
          <p:cNvSpPr txBox="1">
            <a:spLocks noGrp="1"/>
          </p:cNvSpPr>
          <p:nvPr>
            <p:ph type="title" idx="3" hasCustomPrompt="1"/>
          </p:nvPr>
        </p:nvSpPr>
        <p:spPr>
          <a:xfrm>
            <a:off x="713225" y="3331550"/>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2" name="Google Shape;342;p46"/>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893886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extLst>
      <p:ext uri="{BB962C8B-B14F-4D97-AF65-F5344CB8AC3E}">
        <p14:creationId xmlns:p14="http://schemas.microsoft.com/office/powerpoint/2010/main" val="3028471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Numbers and text 3">
  <p:cSld name="Numbers and text 3">
    <p:bg>
      <p:bgPr>
        <a:solidFill>
          <a:schemeClr val="accent4"/>
        </a:solidFill>
        <a:effectLst/>
      </p:bgPr>
    </p:bg>
    <p:spTree>
      <p:nvGrpSpPr>
        <p:cNvPr id="1" name="Shape 353"/>
        <p:cNvGrpSpPr/>
        <p:nvPr/>
      </p:nvGrpSpPr>
      <p:grpSpPr>
        <a:xfrm>
          <a:off x="0" y="0"/>
          <a:ext cx="0" cy="0"/>
          <a:chOff x="0" y="0"/>
          <a:chExt cx="0" cy="0"/>
        </a:xfrm>
      </p:grpSpPr>
      <p:sp>
        <p:nvSpPr>
          <p:cNvPr id="354" name="Google Shape;354;p48"/>
          <p:cNvSpPr>
            <a:spLocks noGrp="1"/>
          </p:cNvSpPr>
          <p:nvPr>
            <p:ph type="pic" idx="2"/>
          </p:nvPr>
        </p:nvSpPr>
        <p:spPr>
          <a:xfrm flipH="1">
            <a:off x="4" y="0"/>
            <a:ext cx="9144000" cy="5143500"/>
          </a:xfrm>
          <a:prstGeom prst="rect">
            <a:avLst/>
          </a:prstGeom>
          <a:noFill/>
          <a:ln>
            <a:noFill/>
          </a:ln>
        </p:spPr>
      </p:sp>
      <p:sp>
        <p:nvSpPr>
          <p:cNvPr id="355" name="Google Shape;355;p48"/>
          <p:cNvSpPr txBox="1">
            <a:spLocks noGrp="1"/>
          </p:cNvSpPr>
          <p:nvPr>
            <p:ph type="title" hasCustomPrompt="1"/>
          </p:nvPr>
        </p:nvSpPr>
        <p:spPr>
          <a:xfrm>
            <a:off x="3061950" y="2900025"/>
            <a:ext cx="5363100" cy="135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1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6" name="Google Shape;356;p48"/>
          <p:cNvSpPr txBox="1">
            <a:spLocks noGrp="1"/>
          </p:cNvSpPr>
          <p:nvPr>
            <p:ph type="subTitle" idx="1"/>
          </p:nvPr>
        </p:nvSpPr>
        <p:spPr>
          <a:xfrm>
            <a:off x="3061950" y="4148475"/>
            <a:ext cx="5363100" cy="4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1973001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949635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accent4"/>
        </a:solidFill>
        <a:effectLst/>
      </p:bgPr>
    </p:bg>
    <p:spTree>
      <p:nvGrpSpPr>
        <p:cNvPr id="1" name="Shape 365"/>
        <p:cNvGrpSpPr/>
        <p:nvPr/>
      </p:nvGrpSpPr>
      <p:grpSpPr>
        <a:xfrm>
          <a:off x="0" y="0"/>
          <a:ext cx="0" cy="0"/>
          <a:chOff x="0" y="0"/>
          <a:chExt cx="0" cy="0"/>
        </a:xfrm>
      </p:grpSpPr>
    </p:spTree>
    <p:extLst>
      <p:ext uri="{BB962C8B-B14F-4D97-AF65-F5344CB8AC3E}">
        <p14:creationId xmlns:p14="http://schemas.microsoft.com/office/powerpoint/2010/main" val="25802873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366"/>
        <p:cNvGrpSpPr/>
        <p:nvPr/>
      </p:nvGrpSpPr>
      <p:grpSpPr>
        <a:xfrm>
          <a:off x="0" y="0"/>
          <a:ext cx="0" cy="0"/>
          <a:chOff x="0" y="0"/>
          <a:chExt cx="0" cy="0"/>
        </a:xfrm>
      </p:grpSpPr>
    </p:spTree>
    <p:extLst>
      <p:ext uri="{BB962C8B-B14F-4D97-AF65-F5344CB8AC3E}">
        <p14:creationId xmlns:p14="http://schemas.microsoft.com/office/powerpoint/2010/main" val="4123649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60" r:id="rId10"/>
    <p:sldLayoutId id="2147483670" r:id="rId11"/>
    <p:sldLayoutId id="2147483681" r:id="rId12"/>
    <p:sldLayoutId id="2147483687" r:id="rId13"/>
    <p:sldLayoutId id="2147483688" r:id="rId14"/>
    <p:sldLayoutId id="2147483691" r:id="rId15"/>
    <p:sldLayoutId id="2147483693" r:id="rId16"/>
    <p:sldLayoutId id="2147483695" r:id="rId17"/>
    <p:sldLayoutId id="2147483696" r:id="rId18"/>
    <p:sldLayoutId id="214748369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19251" y="1059656"/>
            <a:ext cx="6335713"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619250" y="1491854"/>
            <a:ext cx="7200900" cy="35647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extLst>
      <p:ext uri="{BB962C8B-B14F-4D97-AF65-F5344CB8AC3E}">
        <p14:creationId xmlns:p14="http://schemas.microsoft.com/office/powerpoint/2010/main" val="336835618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charset="0"/>
        </a:defRPr>
      </a:lvl2pPr>
      <a:lvl3pPr algn="l" rtl="0" eaLnBrk="0" fontAlgn="base" hangingPunct="0">
        <a:spcBef>
          <a:spcPct val="0"/>
        </a:spcBef>
        <a:spcAft>
          <a:spcPct val="0"/>
        </a:spcAft>
        <a:defRPr sz="2400">
          <a:solidFill>
            <a:schemeClr val="bg2"/>
          </a:solidFill>
          <a:latin typeface="Arial" charset="0"/>
        </a:defRPr>
      </a:lvl3pPr>
      <a:lvl4pPr algn="l" rtl="0" eaLnBrk="0" fontAlgn="base" hangingPunct="0">
        <a:spcBef>
          <a:spcPct val="0"/>
        </a:spcBef>
        <a:spcAft>
          <a:spcPct val="0"/>
        </a:spcAft>
        <a:defRPr sz="2400">
          <a:solidFill>
            <a:schemeClr val="bg2"/>
          </a:solidFill>
          <a:latin typeface="Arial" charset="0"/>
        </a:defRPr>
      </a:lvl4pPr>
      <a:lvl5pPr algn="l" rtl="0" eaLnBrk="0" fontAlgn="base" hangingPunct="0">
        <a:spcBef>
          <a:spcPct val="0"/>
        </a:spcBef>
        <a:spcAft>
          <a:spcPct val="0"/>
        </a:spcAft>
        <a:defRPr sz="2400">
          <a:solidFill>
            <a:schemeClr val="bg2"/>
          </a:solidFill>
          <a:latin typeface="Arial" charset="0"/>
        </a:defRPr>
      </a:lvl5pPr>
      <a:lvl6pPr marL="342900" algn="l" rtl="0" fontAlgn="base">
        <a:spcBef>
          <a:spcPct val="0"/>
        </a:spcBef>
        <a:spcAft>
          <a:spcPct val="0"/>
        </a:spcAft>
        <a:defRPr sz="2400">
          <a:solidFill>
            <a:schemeClr val="bg2"/>
          </a:solidFill>
          <a:latin typeface="Arial" charset="0"/>
        </a:defRPr>
      </a:lvl6pPr>
      <a:lvl7pPr marL="685800" algn="l" rtl="0" fontAlgn="base">
        <a:spcBef>
          <a:spcPct val="0"/>
        </a:spcBef>
        <a:spcAft>
          <a:spcPct val="0"/>
        </a:spcAft>
        <a:defRPr sz="2400">
          <a:solidFill>
            <a:schemeClr val="bg2"/>
          </a:solidFill>
          <a:latin typeface="Arial" charset="0"/>
        </a:defRPr>
      </a:lvl7pPr>
      <a:lvl8pPr marL="1028700" algn="l" rtl="0" fontAlgn="base">
        <a:spcBef>
          <a:spcPct val="0"/>
        </a:spcBef>
        <a:spcAft>
          <a:spcPct val="0"/>
        </a:spcAft>
        <a:defRPr sz="2400">
          <a:solidFill>
            <a:schemeClr val="bg2"/>
          </a:solidFill>
          <a:latin typeface="Arial" charset="0"/>
        </a:defRPr>
      </a:lvl8pPr>
      <a:lvl9pPr marL="1371600" algn="l" rtl="0" fontAlgn="base">
        <a:spcBef>
          <a:spcPct val="0"/>
        </a:spcBef>
        <a:spcAft>
          <a:spcPct val="0"/>
        </a:spcAft>
        <a:defRPr sz="2400">
          <a:solidFill>
            <a:schemeClr val="bg2"/>
          </a:solidFill>
          <a:latin typeface="Arial" charset="0"/>
        </a:defRPr>
      </a:lvl9pPr>
    </p:titleStyle>
    <p:bodyStyle>
      <a:lvl1pPr marL="257175" indent="-257175" algn="l" rtl="0" eaLnBrk="0" fontAlgn="base" hangingPunct="0">
        <a:spcBef>
          <a:spcPct val="20000"/>
        </a:spcBef>
        <a:spcAft>
          <a:spcPct val="0"/>
        </a:spcAft>
        <a:buChar char="•"/>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2019773519"/>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 id="2147483762" r:id="rId45"/>
    <p:sldLayoutId id="2147483763" r:id="rId46"/>
    <p:sldLayoutId id="2147483764" r:id="rId47"/>
    <p:sldLayoutId id="2147483765" r:id="rId48"/>
    <p:sldLayoutId id="2147483766"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reativecommons.org/licenses/by-nc-nd/3.0/" TargetMode="External"/><Relationship Id="rId5" Type="http://schemas.openxmlformats.org/officeDocument/2006/relationships/image" Target="../media/image4.jpg"/><Relationship Id="rId4" Type="http://schemas.openxmlformats.org/officeDocument/2006/relationships/hyperlink" Target="https://www.flickr.com/photos/lamaron/1365691959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airtrade-deutschland.de/einkaufen/online-shoppinglist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hyperlink" Target="https://www.fairtrade-deutschland.de/einkaufen/produkt-finder" TargetMode="External"/><Relationship Id="rId4" Type="http://schemas.openxmlformats.org/officeDocument/2006/relationships/hyperlink" Target="https://thefairtradestore.co.u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32.jpg"/><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8" Type="http://schemas.openxmlformats.org/officeDocument/2006/relationships/hyperlink" Target="https://fairworldproject.org/the-economy-has-been-rigged-we-can-change-that/" TargetMode="External"/><Relationship Id="rId3" Type="http://schemas.openxmlformats.org/officeDocument/2006/relationships/hyperlink" Target="https://amazonwatch.org/amazonfires" TargetMode="External"/><Relationship Id="rId7" Type="http://schemas.openxmlformats.org/officeDocument/2006/relationships/hyperlink" Target="https://native-land.ca/"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realmealscampaign.org/" TargetMode="External"/><Relationship Id="rId5" Type="http://schemas.openxmlformats.org/officeDocument/2006/relationships/hyperlink" Target="https://actionnetwork.org/event_campaigns/global-day-of-action-for-the-amazon?" TargetMode="External"/><Relationship Id="rId4" Type="http://schemas.openxmlformats.org/officeDocument/2006/relationships/hyperlink" Target="https://actionnetwork.org/petitions/sign-the-petition-demand-blackrock-stop-financing-amazon-destruction" TargetMode="External"/><Relationship Id="rId9" Type="http://schemas.openxmlformats.org/officeDocument/2006/relationships/image" Target="../media/image41.jpg"/></Relationships>
</file>

<file path=ppt/slides/_rels/slide23.xml.rels><?xml version="1.0" encoding="UTF-8" standalone="yes"?>
<Relationships xmlns="http://schemas.openxmlformats.org/package/2006/relationships"><Relationship Id="rId3" Type="http://schemas.openxmlformats.org/officeDocument/2006/relationships/hyperlink" Target="mailto:nevin.poppy@outlook.com"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42.jpg"/><Relationship Id="rId4" Type="http://schemas.openxmlformats.org/officeDocument/2006/relationships/hyperlink" Target="https://www.wwf.org.uk/where-we-work/amaz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7"/>
          <p:cNvPicPr preferRelativeResize="0"/>
          <p:nvPr/>
        </p:nvPicPr>
        <p:blipFill>
          <a:blip r:embed="rId3">
            <a:extLst>
              <a:ext uri="{837473B0-CC2E-450A-ABE3-18F120FF3D39}">
                <a1611:picAttrSrcUrl xmlns:a1611="http://schemas.microsoft.com/office/drawing/2016/11/main" r:id="rId4"/>
              </a:ext>
            </a:extLst>
          </a:blip>
          <a:srcRect l="31519" r="31519"/>
          <a:stretch/>
        </p:blipFill>
        <p:spPr>
          <a:xfrm>
            <a:off x="7241125" y="-4575"/>
            <a:ext cx="1902875" cy="5148076"/>
          </a:xfrm>
          <a:prstGeom prst="rect">
            <a:avLst/>
          </a:prstGeom>
          <a:noFill/>
          <a:ln>
            <a:noFill/>
          </a:ln>
        </p:spPr>
      </p:pic>
      <p:pic>
        <p:nvPicPr>
          <p:cNvPr id="382" name="Google Shape;382;p57"/>
          <p:cNvPicPr preferRelativeResize="0"/>
          <p:nvPr/>
        </p:nvPicPr>
        <p:blipFill rotWithShape="1">
          <a:blip r:embed="rId5">
            <a:alphaModFix/>
          </a:blip>
          <a:srcRect r="78017"/>
          <a:stretch/>
        </p:blipFill>
        <p:spPr>
          <a:xfrm>
            <a:off x="0" y="-2275"/>
            <a:ext cx="1902875" cy="5143500"/>
          </a:xfrm>
          <a:prstGeom prst="rect">
            <a:avLst/>
          </a:prstGeom>
          <a:noFill/>
          <a:ln>
            <a:noFill/>
          </a:ln>
        </p:spPr>
      </p:pic>
      <p:sp>
        <p:nvSpPr>
          <p:cNvPr id="383" name="Google Shape;383;p57"/>
          <p:cNvSpPr txBox="1">
            <a:spLocks noGrp="1"/>
          </p:cNvSpPr>
          <p:nvPr>
            <p:ph type="ctrTitle"/>
          </p:nvPr>
        </p:nvSpPr>
        <p:spPr>
          <a:xfrm>
            <a:off x="1902875" y="-720452"/>
            <a:ext cx="5338249" cy="4822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a:t>
            </a:r>
            <a:br>
              <a:rPr lang="en" dirty="0"/>
            </a:br>
            <a:r>
              <a:rPr lang="en" dirty="0"/>
              <a:t>FUTURE OF BRAZILIAN</a:t>
            </a:r>
            <a:br>
              <a:rPr lang="en" dirty="0"/>
            </a:br>
            <a:r>
              <a:rPr lang="en" dirty="0"/>
              <a:t>CERRADO</a:t>
            </a:r>
            <a:endParaRPr dirty="0"/>
          </a:p>
        </p:txBody>
      </p:sp>
      <p:sp>
        <p:nvSpPr>
          <p:cNvPr id="2" name="TextBox 1">
            <a:extLst>
              <a:ext uri="{FF2B5EF4-FFF2-40B4-BE49-F238E27FC236}">
                <a16:creationId xmlns:a16="http://schemas.microsoft.com/office/drawing/2014/main" id="{078A4B75-F240-F2F7-CFEE-3B575BDCAEE7}"/>
              </a:ext>
            </a:extLst>
          </p:cNvPr>
          <p:cNvSpPr txBox="1"/>
          <p:nvPr/>
        </p:nvSpPr>
        <p:spPr>
          <a:xfrm>
            <a:off x="7241125" y="5143501"/>
            <a:ext cx="1902875" cy="369332"/>
          </a:xfrm>
          <a:prstGeom prst="rect">
            <a:avLst/>
          </a:prstGeom>
          <a:noFill/>
        </p:spPr>
        <p:txBody>
          <a:bodyPr wrap="square" rtlCol="0">
            <a:spAutoFit/>
          </a:bodyPr>
          <a:lstStyle/>
          <a:p>
            <a:r>
              <a:rPr lang="en-GB" sz="900">
                <a:hlinkClick r:id="rId4" tooltip="https://www.flickr.com/photos/lamaron/13656919594/"/>
              </a:rPr>
              <a:t>This Photo</a:t>
            </a:r>
            <a:r>
              <a:rPr lang="en-GB" sz="900"/>
              <a:t> by Unknown Author is licensed under </a:t>
            </a:r>
            <a:r>
              <a:rPr lang="en-GB" sz="900">
                <a:hlinkClick r:id="rId6" tooltip="https://creativecommons.org/licenses/by-nc-nd/3.0/"/>
              </a:rPr>
              <a:t>CC BY-NC-ND</a:t>
            </a:r>
            <a:endParaRPr lang="en-GB" sz="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5" name="Google Shape;1648;p107">
            <a:extLst>
              <a:ext uri="{FF2B5EF4-FFF2-40B4-BE49-F238E27FC236}">
                <a16:creationId xmlns:a16="http://schemas.microsoft.com/office/drawing/2014/main" id="{F82FCC12-6D2B-68EB-B03E-8D82093E4980}"/>
              </a:ext>
            </a:extLst>
          </p:cNvPr>
          <p:cNvSpPr txBox="1">
            <a:spLocks/>
          </p:cNvSpPr>
          <p:nvPr/>
        </p:nvSpPr>
        <p:spPr>
          <a:xfrm>
            <a:off x="-63611" y="2571750"/>
            <a:ext cx="5271715" cy="25717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7000"/>
              <a:buFont typeface="Lexend Tera"/>
              <a:buNone/>
              <a:defRPr sz="7000" b="0" i="0" u="none" strike="noStrike" cap="none">
                <a:solidFill>
                  <a:schemeClr val="accent4"/>
                </a:solidFill>
                <a:latin typeface="Lexend Tera"/>
                <a:ea typeface="Lexend Tera"/>
                <a:cs typeface="Lexend Tera"/>
                <a:sym typeface="Lexend Tera"/>
              </a:defRPr>
            </a:lvl1pPr>
            <a:lvl2pPr marR="0" lvl="1"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2pPr>
            <a:lvl3pPr marR="0" lvl="2"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3pPr>
            <a:lvl4pPr marR="0" lvl="3"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4pPr>
            <a:lvl5pPr marR="0" lvl="4"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5pPr>
            <a:lvl6pPr marR="0" lvl="5"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6pPr>
            <a:lvl7pPr marR="0" lvl="6"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7pPr>
            <a:lvl8pPr marR="0" lvl="7"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8pPr>
            <a:lvl9pPr marR="0" lvl="8"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9pPr>
          </a:lstStyle>
          <a:p>
            <a:pPr algn="ctr"/>
            <a:r>
              <a:rPr lang="en-US" sz="1800" b="1" dirty="0"/>
              <a:t>10% of Brazilian Exports: EU </a:t>
            </a:r>
          </a:p>
          <a:p>
            <a:pPr algn="ctr"/>
            <a:endParaRPr lang="en-US" sz="1800" b="1" dirty="0"/>
          </a:p>
          <a:p>
            <a:pPr algn="ctr"/>
            <a:r>
              <a:rPr lang="en-US" sz="1800" dirty="0"/>
              <a:t>According to the </a:t>
            </a:r>
            <a:r>
              <a:rPr lang="en-US" sz="1800" b="1" dirty="0"/>
              <a:t>EU</a:t>
            </a:r>
            <a:r>
              <a:rPr lang="en-US" sz="1800" dirty="0"/>
              <a:t>, Forest is defined as:</a:t>
            </a:r>
          </a:p>
          <a:p>
            <a:pPr algn="ctr"/>
            <a:r>
              <a:rPr lang="en-US" sz="1700" dirty="0"/>
              <a:t>Land spanning at </a:t>
            </a:r>
            <a:r>
              <a:rPr lang="en-US" sz="1700" b="1" dirty="0"/>
              <a:t>least 0.5  hectares</a:t>
            </a:r>
            <a:r>
              <a:rPr lang="en-US" sz="1700" dirty="0"/>
              <a:t>, with trees higher than </a:t>
            </a:r>
            <a:r>
              <a:rPr lang="en-US" sz="1700" b="1" dirty="0"/>
              <a:t>5 meters </a:t>
            </a:r>
            <a:r>
              <a:rPr lang="en-US" sz="1700" dirty="0"/>
              <a:t>and a canopy cover of at </a:t>
            </a:r>
            <a:r>
              <a:rPr lang="en-US" sz="1700" b="1" dirty="0"/>
              <a:t>least 10%.</a:t>
            </a:r>
            <a:endParaRPr lang="en" sz="17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cxnSp>
        <p:nvCxnSpPr>
          <p:cNvPr id="1368" name="Google Shape;1368;p100"/>
          <p:cNvCxnSpPr>
            <a:stCxn id="1369" idx="6"/>
          </p:cNvCxnSpPr>
          <p:nvPr/>
        </p:nvCxnSpPr>
        <p:spPr>
          <a:xfrm>
            <a:off x="7466513" y="3108466"/>
            <a:ext cx="1743900" cy="0"/>
          </a:xfrm>
          <a:prstGeom prst="straightConnector1">
            <a:avLst/>
          </a:prstGeom>
          <a:noFill/>
          <a:ln w="38100" cap="flat" cmpd="sng">
            <a:solidFill>
              <a:schemeClr val="accent2"/>
            </a:solidFill>
            <a:prstDash val="solid"/>
            <a:round/>
            <a:headEnd type="none" w="med" len="med"/>
            <a:tailEnd type="none" w="med" len="med"/>
          </a:ln>
        </p:spPr>
      </p:cxnSp>
      <p:cxnSp>
        <p:nvCxnSpPr>
          <p:cNvPr id="1370" name="Google Shape;1370;p100"/>
          <p:cNvCxnSpPr>
            <a:stCxn id="1371" idx="6"/>
            <a:endCxn id="1369" idx="2"/>
          </p:cNvCxnSpPr>
          <p:nvPr/>
        </p:nvCxnSpPr>
        <p:spPr>
          <a:xfrm>
            <a:off x="5735600" y="3108466"/>
            <a:ext cx="1127100" cy="0"/>
          </a:xfrm>
          <a:prstGeom prst="straightConnector1">
            <a:avLst/>
          </a:prstGeom>
          <a:noFill/>
          <a:ln w="38100" cap="flat" cmpd="sng">
            <a:solidFill>
              <a:schemeClr val="dk2"/>
            </a:solidFill>
            <a:prstDash val="solid"/>
            <a:round/>
            <a:headEnd type="none" w="med" len="med"/>
            <a:tailEnd type="none" w="med" len="med"/>
          </a:ln>
        </p:spPr>
      </p:cxnSp>
      <p:cxnSp>
        <p:nvCxnSpPr>
          <p:cNvPr id="1372" name="Google Shape;1372;p100"/>
          <p:cNvCxnSpPr>
            <a:stCxn id="1373" idx="6"/>
            <a:endCxn id="1371" idx="2"/>
          </p:cNvCxnSpPr>
          <p:nvPr/>
        </p:nvCxnSpPr>
        <p:spPr>
          <a:xfrm>
            <a:off x="4031875" y="3108466"/>
            <a:ext cx="1099800" cy="0"/>
          </a:xfrm>
          <a:prstGeom prst="straightConnector1">
            <a:avLst/>
          </a:prstGeom>
          <a:noFill/>
          <a:ln w="38100" cap="flat" cmpd="sng">
            <a:solidFill>
              <a:schemeClr val="accent3"/>
            </a:solidFill>
            <a:prstDash val="solid"/>
            <a:round/>
            <a:headEnd type="none" w="med" len="med"/>
            <a:tailEnd type="none" w="med" len="med"/>
          </a:ln>
        </p:spPr>
      </p:cxnSp>
      <p:cxnSp>
        <p:nvCxnSpPr>
          <p:cNvPr id="1374" name="Google Shape;1374;p100"/>
          <p:cNvCxnSpPr>
            <a:endCxn id="1375" idx="2"/>
          </p:cNvCxnSpPr>
          <p:nvPr/>
        </p:nvCxnSpPr>
        <p:spPr>
          <a:xfrm>
            <a:off x="-10350" y="3108466"/>
            <a:ext cx="1687800" cy="0"/>
          </a:xfrm>
          <a:prstGeom prst="straightConnector1">
            <a:avLst/>
          </a:prstGeom>
          <a:noFill/>
          <a:ln w="38100" cap="flat" cmpd="sng">
            <a:solidFill>
              <a:schemeClr val="accent4"/>
            </a:solidFill>
            <a:prstDash val="solid"/>
            <a:round/>
            <a:headEnd type="none" w="med" len="med"/>
            <a:tailEnd type="none" w="med" len="med"/>
          </a:ln>
        </p:spPr>
      </p:cxnSp>
      <p:sp>
        <p:nvSpPr>
          <p:cNvPr id="1375" name="Google Shape;1375;p100"/>
          <p:cNvSpPr/>
          <p:nvPr/>
        </p:nvSpPr>
        <p:spPr>
          <a:xfrm>
            <a:off x="1677450" y="2806516"/>
            <a:ext cx="603900" cy="60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0"/>
          <p:cNvSpPr/>
          <p:nvPr/>
        </p:nvSpPr>
        <p:spPr>
          <a:xfrm>
            <a:off x="3427975" y="2806516"/>
            <a:ext cx="603900" cy="60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0"/>
          <p:cNvSpPr/>
          <p:nvPr/>
        </p:nvSpPr>
        <p:spPr>
          <a:xfrm>
            <a:off x="5131700" y="2806516"/>
            <a:ext cx="603900" cy="603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0"/>
          <p:cNvSpPr/>
          <p:nvPr/>
        </p:nvSpPr>
        <p:spPr>
          <a:xfrm>
            <a:off x="6862613" y="2806516"/>
            <a:ext cx="603900" cy="60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100"/>
          <p:cNvGrpSpPr/>
          <p:nvPr/>
        </p:nvGrpSpPr>
        <p:grpSpPr>
          <a:xfrm>
            <a:off x="6978979" y="2923215"/>
            <a:ext cx="371167" cy="370503"/>
            <a:chOff x="3677275" y="2503850"/>
            <a:chExt cx="517450" cy="516525"/>
          </a:xfrm>
        </p:grpSpPr>
        <p:sp>
          <p:nvSpPr>
            <p:cNvPr id="1377" name="Google Shape;1377;p100"/>
            <p:cNvSpPr/>
            <p:nvPr/>
          </p:nvSpPr>
          <p:spPr>
            <a:xfrm>
              <a:off x="3831600" y="2538275"/>
              <a:ext cx="62475" cy="68900"/>
            </a:xfrm>
            <a:custGeom>
              <a:avLst/>
              <a:gdLst/>
              <a:ahLst/>
              <a:cxnLst/>
              <a:rect l="l" t="t" r="r" b="b"/>
              <a:pathLst>
                <a:path w="2499" h="2756" extrusionOk="0">
                  <a:moveTo>
                    <a:pt x="1249" y="690"/>
                  </a:moveTo>
                  <a:cubicBezTo>
                    <a:pt x="1529" y="690"/>
                    <a:pt x="1765" y="1005"/>
                    <a:pt x="1765" y="1378"/>
                  </a:cubicBezTo>
                  <a:cubicBezTo>
                    <a:pt x="1765" y="1751"/>
                    <a:pt x="1529" y="2068"/>
                    <a:pt x="1249" y="2068"/>
                  </a:cubicBezTo>
                  <a:cubicBezTo>
                    <a:pt x="969" y="2068"/>
                    <a:pt x="733" y="1751"/>
                    <a:pt x="733" y="1378"/>
                  </a:cubicBezTo>
                  <a:cubicBezTo>
                    <a:pt x="733" y="1005"/>
                    <a:pt x="969" y="690"/>
                    <a:pt x="1249" y="690"/>
                  </a:cubicBezTo>
                  <a:close/>
                  <a:moveTo>
                    <a:pt x="1249" y="1"/>
                  </a:moveTo>
                  <a:cubicBezTo>
                    <a:pt x="538" y="53"/>
                    <a:pt x="0" y="667"/>
                    <a:pt x="44" y="1378"/>
                  </a:cubicBezTo>
                  <a:cubicBezTo>
                    <a:pt x="0" y="2091"/>
                    <a:pt x="538" y="2704"/>
                    <a:pt x="1249" y="2755"/>
                  </a:cubicBezTo>
                  <a:cubicBezTo>
                    <a:pt x="1960" y="2704"/>
                    <a:pt x="2498" y="2091"/>
                    <a:pt x="2455" y="1378"/>
                  </a:cubicBezTo>
                  <a:cubicBezTo>
                    <a:pt x="2498" y="667"/>
                    <a:pt x="1960" y="53"/>
                    <a:pt x="1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8" name="Google Shape;1378;p100"/>
            <p:cNvSpPr/>
            <p:nvPr/>
          </p:nvSpPr>
          <p:spPr>
            <a:xfrm>
              <a:off x="3977925" y="2538275"/>
              <a:ext cx="62475" cy="68900"/>
            </a:xfrm>
            <a:custGeom>
              <a:avLst/>
              <a:gdLst/>
              <a:ahLst/>
              <a:cxnLst/>
              <a:rect l="l" t="t" r="r" b="b"/>
              <a:pathLst>
                <a:path w="2499" h="2756" extrusionOk="0">
                  <a:moveTo>
                    <a:pt x="1250" y="690"/>
                  </a:moveTo>
                  <a:cubicBezTo>
                    <a:pt x="1529" y="690"/>
                    <a:pt x="1766" y="1005"/>
                    <a:pt x="1766" y="1378"/>
                  </a:cubicBezTo>
                  <a:cubicBezTo>
                    <a:pt x="1766" y="1751"/>
                    <a:pt x="1529" y="2068"/>
                    <a:pt x="1250" y="2068"/>
                  </a:cubicBezTo>
                  <a:cubicBezTo>
                    <a:pt x="970" y="2068"/>
                    <a:pt x="733" y="1751"/>
                    <a:pt x="733" y="1378"/>
                  </a:cubicBezTo>
                  <a:cubicBezTo>
                    <a:pt x="733" y="1005"/>
                    <a:pt x="970" y="690"/>
                    <a:pt x="1250" y="690"/>
                  </a:cubicBezTo>
                  <a:close/>
                  <a:moveTo>
                    <a:pt x="1250" y="1"/>
                  </a:moveTo>
                  <a:cubicBezTo>
                    <a:pt x="539" y="53"/>
                    <a:pt x="1" y="667"/>
                    <a:pt x="44" y="1378"/>
                  </a:cubicBezTo>
                  <a:cubicBezTo>
                    <a:pt x="1" y="2091"/>
                    <a:pt x="539" y="2704"/>
                    <a:pt x="1250" y="2755"/>
                  </a:cubicBezTo>
                  <a:cubicBezTo>
                    <a:pt x="1961" y="2704"/>
                    <a:pt x="2499" y="2091"/>
                    <a:pt x="2455" y="1378"/>
                  </a:cubicBezTo>
                  <a:cubicBezTo>
                    <a:pt x="2499" y="667"/>
                    <a:pt x="1961" y="53"/>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9" name="Google Shape;1379;p100"/>
            <p:cNvSpPr/>
            <p:nvPr/>
          </p:nvSpPr>
          <p:spPr>
            <a:xfrm>
              <a:off x="3824100" y="2701850"/>
              <a:ext cx="223800" cy="17225"/>
            </a:xfrm>
            <a:custGeom>
              <a:avLst/>
              <a:gdLst/>
              <a:ahLst/>
              <a:cxnLst/>
              <a:rect l="l" t="t" r="r" b="b"/>
              <a:pathLst>
                <a:path w="8952" h="689" extrusionOk="0">
                  <a:moveTo>
                    <a:pt x="344" y="1"/>
                  </a:moveTo>
                  <a:cubicBezTo>
                    <a:pt x="154" y="1"/>
                    <a:pt x="1" y="154"/>
                    <a:pt x="1" y="344"/>
                  </a:cubicBezTo>
                  <a:cubicBezTo>
                    <a:pt x="1" y="535"/>
                    <a:pt x="154" y="689"/>
                    <a:pt x="344" y="689"/>
                  </a:cubicBezTo>
                  <a:lnTo>
                    <a:pt x="8608" y="689"/>
                  </a:lnTo>
                  <a:cubicBezTo>
                    <a:pt x="8798" y="689"/>
                    <a:pt x="8951" y="535"/>
                    <a:pt x="8951" y="344"/>
                  </a:cubicBezTo>
                  <a:cubicBezTo>
                    <a:pt x="8951" y="154"/>
                    <a:pt x="8798" y="1"/>
                    <a:pt x="8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0" name="Google Shape;1380;p100"/>
            <p:cNvSpPr/>
            <p:nvPr/>
          </p:nvSpPr>
          <p:spPr>
            <a:xfrm>
              <a:off x="3677275" y="2503850"/>
              <a:ext cx="517450" cy="516525"/>
            </a:xfrm>
            <a:custGeom>
              <a:avLst/>
              <a:gdLst/>
              <a:ahLst/>
              <a:cxnLst/>
              <a:rect l="l" t="t" r="r" b="b"/>
              <a:pathLst>
                <a:path w="20698" h="20661" extrusionOk="0">
                  <a:moveTo>
                    <a:pt x="13276" y="689"/>
                  </a:moveTo>
                  <a:cubicBezTo>
                    <a:pt x="14368" y="740"/>
                    <a:pt x="15214" y="1663"/>
                    <a:pt x="15169" y="2755"/>
                  </a:cubicBezTo>
                  <a:cubicBezTo>
                    <a:pt x="15171" y="3057"/>
                    <a:pt x="15109" y="3356"/>
                    <a:pt x="14988" y="3633"/>
                  </a:cubicBezTo>
                  <a:cubicBezTo>
                    <a:pt x="14928" y="3769"/>
                    <a:pt x="14964" y="3931"/>
                    <a:pt x="15076" y="4029"/>
                  </a:cubicBezTo>
                  <a:cubicBezTo>
                    <a:pt x="15324" y="4254"/>
                    <a:pt x="15515" y="4532"/>
                    <a:pt x="15637" y="4843"/>
                  </a:cubicBezTo>
                  <a:cubicBezTo>
                    <a:pt x="14781" y="4952"/>
                    <a:pt x="14138" y="5679"/>
                    <a:pt x="14137" y="6542"/>
                  </a:cubicBezTo>
                  <a:cubicBezTo>
                    <a:pt x="14137" y="6733"/>
                    <a:pt x="14290" y="6887"/>
                    <a:pt x="14481" y="6887"/>
                  </a:cubicBezTo>
                  <a:cubicBezTo>
                    <a:pt x="14671" y="6887"/>
                    <a:pt x="14824" y="6733"/>
                    <a:pt x="14824" y="6542"/>
                  </a:cubicBezTo>
                  <a:cubicBezTo>
                    <a:pt x="14824" y="5972"/>
                    <a:pt x="15287" y="5509"/>
                    <a:pt x="15858" y="5509"/>
                  </a:cubicBezTo>
                  <a:cubicBezTo>
                    <a:pt x="15918" y="5509"/>
                    <a:pt x="15978" y="5514"/>
                    <a:pt x="16037" y="5526"/>
                  </a:cubicBezTo>
                  <a:lnTo>
                    <a:pt x="16042" y="5526"/>
                  </a:lnTo>
                  <a:lnTo>
                    <a:pt x="16048" y="5528"/>
                  </a:lnTo>
                  <a:cubicBezTo>
                    <a:pt x="16536" y="5618"/>
                    <a:pt x="16893" y="6046"/>
                    <a:pt x="16891" y="6544"/>
                  </a:cubicBezTo>
                  <a:cubicBezTo>
                    <a:pt x="16891" y="9011"/>
                    <a:pt x="13957" y="11020"/>
                    <a:pt x="10348" y="11020"/>
                  </a:cubicBezTo>
                  <a:cubicBezTo>
                    <a:pt x="6741" y="11018"/>
                    <a:pt x="3807" y="9011"/>
                    <a:pt x="3807" y="6542"/>
                  </a:cubicBezTo>
                  <a:cubicBezTo>
                    <a:pt x="3807" y="6046"/>
                    <a:pt x="4162" y="5618"/>
                    <a:pt x="4650" y="5528"/>
                  </a:cubicBezTo>
                  <a:lnTo>
                    <a:pt x="4656" y="5526"/>
                  </a:lnTo>
                  <a:lnTo>
                    <a:pt x="4661" y="5526"/>
                  </a:lnTo>
                  <a:cubicBezTo>
                    <a:pt x="4720" y="5514"/>
                    <a:pt x="4779" y="5509"/>
                    <a:pt x="4839" y="5509"/>
                  </a:cubicBezTo>
                  <a:cubicBezTo>
                    <a:pt x="5411" y="5509"/>
                    <a:pt x="5874" y="5972"/>
                    <a:pt x="5874" y="6542"/>
                  </a:cubicBezTo>
                  <a:cubicBezTo>
                    <a:pt x="5874" y="6733"/>
                    <a:pt x="6027" y="6887"/>
                    <a:pt x="6217" y="6887"/>
                  </a:cubicBezTo>
                  <a:cubicBezTo>
                    <a:pt x="6408" y="6887"/>
                    <a:pt x="6561" y="6733"/>
                    <a:pt x="6561" y="6542"/>
                  </a:cubicBezTo>
                  <a:cubicBezTo>
                    <a:pt x="6560" y="5679"/>
                    <a:pt x="5917" y="4953"/>
                    <a:pt x="5061" y="4843"/>
                  </a:cubicBezTo>
                  <a:cubicBezTo>
                    <a:pt x="5182" y="4532"/>
                    <a:pt x="5374" y="4254"/>
                    <a:pt x="5622" y="4029"/>
                  </a:cubicBezTo>
                  <a:cubicBezTo>
                    <a:pt x="5734" y="3929"/>
                    <a:pt x="5770" y="3769"/>
                    <a:pt x="5710" y="3631"/>
                  </a:cubicBezTo>
                  <a:cubicBezTo>
                    <a:pt x="5589" y="3355"/>
                    <a:pt x="5527" y="3057"/>
                    <a:pt x="5529" y="2755"/>
                  </a:cubicBezTo>
                  <a:cubicBezTo>
                    <a:pt x="5484" y="1663"/>
                    <a:pt x="6330" y="740"/>
                    <a:pt x="7422" y="689"/>
                  </a:cubicBezTo>
                  <a:cubicBezTo>
                    <a:pt x="8192" y="707"/>
                    <a:pt x="8874" y="1190"/>
                    <a:pt x="9149" y="1909"/>
                  </a:cubicBezTo>
                  <a:cubicBezTo>
                    <a:pt x="9204" y="2039"/>
                    <a:pt x="9330" y="2121"/>
                    <a:pt x="9467" y="2121"/>
                  </a:cubicBezTo>
                  <a:cubicBezTo>
                    <a:pt x="9481" y="2121"/>
                    <a:pt x="9495" y="2121"/>
                    <a:pt x="9509" y="2119"/>
                  </a:cubicBezTo>
                  <a:cubicBezTo>
                    <a:pt x="9788" y="2084"/>
                    <a:pt x="10068" y="2067"/>
                    <a:pt x="10349" y="2067"/>
                  </a:cubicBezTo>
                  <a:cubicBezTo>
                    <a:pt x="10630" y="2067"/>
                    <a:pt x="10910" y="2084"/>
                    <a:pt x="11189" y="2119"/>
                  </a:cubicBezTo>
                  <a:cubicBezTo>
                    <a:pt x="11204" y="2121"/>
                    <a:pt x="11218" y="2122"/>
                    <a:pt x="11233" y="2122"/>
                  </a:cubicBezTo>
                  <a:cubicBezTo>
                    <a:pt x="11370" y="2122"/>
                    <a:pt x="11496" y="2039"/>
                    <a:pt x="11549" y="1909"/>
                  </a:cubicBezTo>
                  <a:cubicBezTo>
                    <a:pt x="11824" y="1190"/>
                    <a:pt x="12506" y="707"/>
                    <a:pt x="13276" y="689"/>
                  </a:cubicBezTo>
                  <a:close/>
                  <a:moveTo>
                    <a:pt x="13069" y="11325"/>
                  </a:moveTo>
                  <a:cubicBezTo>
                    <a:pt x="13537" y="11926"/>
                    <a:pt x="13792" y="12667"/>
                    <a:pt x="13792" y="13429"/>
                  </a:cubicBezTo>
                  <a:lnTo>
                    <a:pt x="13792" y="15151"/>
                  </a:lnTo>
                  <a:cubicBezTo>
                    <a:pt x="13792" y="17053"/>
                    <a:pt x="12250" y="18593"/>
                    <a:pt x="10350" y="18593"/>
                  </a:cubicBezTo>
                  <a:cubicBezTo>
                    <a:pt x="8448" y="18593"/>
                    <a:pt x="6906" y="17053"/>
                    <a:pt x="6906" y="15151"/>
                  </a:cubicBezTo>
                  <a:lnTo>
                    <a:pt x="6906" y="13429"/>
                  </a:lnTo>
                  <a:cubicBezTo>
                    <a:pt x="6906" y="12667"/>
                    <a:pt x="7161" y="11926"/>
                    <a:pt x="7629" y="11325"/>
                  </a:cubicBezTo>
                  <a:cubicBezTo>
                    <a:pt x="8517" y="11579"/>
                    <a:pt x="9433" y="11707"/>
                    <a:pt x="10349" y="11707"/>
                  </a:cubicBezTo>
                  <a:cubicBezTo>
                    <a:pt x="11265" y="11707"/>
                    <a:pt x="12181" y="11579"/>
                    <a:pt x="13069" y="11325"/>
                  </a:cubicBezTo>
                  <a:close/>
                  <a:moveTo>
                    <a:pt x="2270" y="10331"/>
                  </a:moveTo>
                  <a:cubicBezTo>
                    <a:pt x="3113" y="10331"/>
                    <a:pt x="4469" y="10969"/>
                    <a:pt x="5755" y="12254"/>
                  </a:cubicBezTo>
                  <a:cubicBezTo>
                    <a:pt x="5947" y="12444"/>
                    <a:pt x="6113" y="12633"/>
                    <a:pt x="6267" y="12813"/>
                  </a:cubicBezTo>
                  <a:cubicBezTo>
                    <a:pt x="6235" y="13016"/>
                    <a:pt x="6218" y="13223"/>
                    <a:pt x="6217" y="13429"/>
                  </a:cubicBezTo>
                  <a:lnTo>
                    <a:pt x="6217" y="13736"/>
                  </a:lnTo>
                  <a:cubicBezTo>
                    <a:pt x="5882" y="13346"/>
                    <a:pt x="5529" y="12998"/>
                    <a:pt x="5346" y="12820"/>
                  </a:cubicBezTo>
                  <a:lnTo>
                    <a:pt x="5266" y="12740"/>
                  </a:lnTo>
                  <a:cubicBezTo>
                    <a:pt x="4168" y="11649"/>
                    <a:pt x="3084" y="11140"/>
                    <a:pt x="2490" y="11036"/>
                  </a:cubicBezTo>
                  <a:cubicBezTo>
                    <a:pt x="2471" y="11033"/>
                    <a:pt x="2453" y="11032"/>
                    <a:pt x="2434" y="11032"/>
                  </a:cubicBezTo>
                  <a:cubicBezTo>
                    <a:pt x="2270" y="11032"/>
                    <a:pt x="2125" y="11150"/>
                    <a:pt x="2095" y="11316"/>
                  </a:cubicBezTo>
                  <a:cubicBezTo>
                    <a:pt x="2063" y="11503"/>
                    <a:pt x="2185" y="11679"/>
                    <a:pt x="2371" y="11714"/>
                  </a:cubicBezTo>
                  <a:cubicBezTo>
                    <a:pt x="2769" y="11782"/>
                    <a:pt x="3727" y="12182"/>
                    <a:pt x="4779" y="13230"/>
                  </a:cubicBezTo>
                  <a:lnTo>
                    <a:pt x="4864" y="13313"/>
                  </a:lnTo>
                  <a:cubicBezTo>
                    <a:pt x="5376" y="13786"/>
                    <a:pt x="5830" y="14319"/>
                    <a:pt x="6218" y="14898"/>
                  </a:cubicBezTo>
                  <a:lnTo>
                    <a:pt x="6218" y="15151"/>
                  </a:lnTo>
                  <a:cubicBezTo>
                    <a:pt x="6218" y="16154"/>
                    <a:pt x="6585" y="17123"/>
                    <a:pt x="7251" y="17874"/>
                  </a:cubicBezTo>
                  <a:lnTo>
                    <a:pt x="7251" y="18593"/>
                  </a:lnTo>
                  <a:cubicBezTo>
                    <a:pt x="7251" y="19354"/>
                    <a:pt x="6635" y="19971"/>
                    <a:pt x="5874" y="19971"/>
                  </a:cubicBezTo>
                  <a:lnTo>
                    <a:pt x="2085" y="19971"/>
                  </a:lnTo>
                  <a:cubicBezTo>
                    <a:pt x="1990" y="19971"/>
                    <a:pt x="1899" y="19929"/>
                    <a:pt x="1834" y="19857"/>
                  </a:cubicBezTo>
                  <a:cubicBezTo>
                    <a:pt x="1769" y="19787"/>
                    <a:pt x="1735" y="19692"/>
                    <a:pt x="1744" y="19596"/>
                  </a:cubicBezTo>
                  <a:cubicBezTo>
                    <a:pt x="1773" y="19415"/>
                    <a:pt x="1929" y="19283"/>
                    <a:pt x="2110" y="19283"/>
                  </a:cubicBezTo>
                  <a:cubicBezTo>
                    <a:pt x="2115" y="19283"/>
                    <a:pt x="2119" y="19283"/>
                    <a:pt x="2123" y="19283"/>
                  </a:cubicBezTo>
                  <a:lnTo>
                    <a:pt x="4152" y="19283"/>
                  </a:lnTo>
                  <a:cubicBezTo>
                    <a:pt x="4341" y="19283"/>
                    <a:pt x="4496" y="19128"/>
                    <a:pt x="4496" y="18938"/>
                  </a:cubicBezTo>
                  <a:cubicBezTo>
                    <a:pt x="4496" y="18748"/>
                    <a:pt x="4341" y="18593"/>
                    <a:pt x="4152" y="18593"/>
                  </a:cubicBezTo>
                  <a:lnTo>
                    <a:pt x="1053" y="18593"/>
                  </a:lnTo>
                  <a:cubicBezTo>
                    <a:pt x="956" y="18592"/>
                    <a:pt x="864" y="18552"/>
                    <a:pt x="799" y="18480"/>
                  </a:cubicBezTo>
                  <a:cubicBezTo>
                    <a:pt x="733" y="18409"/>
                    <a:pt x="701" y="18314"/>
                    <a:pt x="708" y="18217"/>
                  </a:cubicBezTo>
                  <a:cubicBezTo>
                    <a:pt x="737" y="18038"/>
                    <a:pt x="893" y="17905"/>
                    <a:pt x="1074" y="17905"/>
                  </a:cubicBezTo>
                  <a:cubicBezTo>
                    <a:pt x="1080" y="17905"/>
                    <a:pt x="1085" y="17905"/>
                    <a:pt x="1091" y="17906"/>
                  </a:cubicBezTo>
                  <a:lnTo>
                    <a:pt x="4516" y="17906"/>
                  </a:lnTo>
                  <a:cubicBezTo>
                    <a:pt x="4966" y="17902"/>
                    <a:pt x="5356" y="17593"/>
                    <a:pt x="5461" y="17156"/>
                  </a:cubicBezTo>
                  <a:cubicBezTo>
                    <a:pt x="5584" y="16710"/>
                    <a:pt x="5392" y="16237"/>
                    <a:pt x="4993" y="16002"/>
                  </a:cubicBezTo>
                  <a:cubicBezTo>
                    <a:pt x="4381" y="15638"/>
                    <a:pt x="3820" y="15196"/>
                    <a:pt x="3319" y="14690"/>
                  </a:cubicBezTo>
                  <a:cubicBezTo>
                    <a:pt x="1600" y="12968"/>
                    <a:pt x="1041" y="11125"/>
                    <a:pt x="1614" y="10550"/>
                  </a:cubicBezTo>
                  <a:cubicBezTo>
                    <a:pt x="1759" y="10404"/>
                    <a:pt x="1985" y="10331"/>
                    <a:pt x="2270" y="10331"/>
                  </a:cubicBezTo>
                  <a:close/>
                  <a:moveTo>
                    <a:pt x="18425" y="10331"/>
                  </a:moveTo>
                  <a:cubicBezTo>
                    <a:pt x="18709" y="10331"/>
                    <a:pt x="18936" y="10404"/>
                    <a:pt x="19081" y="10549"/>
                  </a:cubicBezTo>
                  <a:cubicBezTo>
                    <a:pt x="19657" y="11123"/>
                    <a:pt x="19096" y="12968"/>
                    <a:pt x="17377" y="14690"/>
                  </a:cubicBezTo>
                  <a:cubicBezTo>
                    <a:pt x="16878" y="15196"/>
                    <a:pt x="16315" y="15638"/>
                    <a:pt x="15705" y="16002"/>
                  </a:cubicBezTo>
                  <a:cubicBezTo>
                    <a:pt x="15306" y="16237"/>
                    <a:pt x="15114" y="16710"/>
                    <a:pt x="15239" y="17156"/>
                  </a:cubicBezTo>
                  <a:cubicBezTo>
                    <a:pt x="15342" y="17591"/>
                    <a:pt x="15729" y="17901"/>
                    <a:pt x="16175" y="17906"/>
                  </a:cubicBezTo>
                  <a:lnTo>
                    <a:pt x="19607" y="17906"/>
                  </a:lnTo>
                  <a:cubicBezTo>
                    <a:pt x="19613" y="17905"/>
                    <a:pt x="19618" y="17905"/>
                    <a:pt x="19624" y="17905"/>
                  </a:cubicBezTo>
                  <a:cubicBezTo>
                    <a:pt x="19805" y="17905"/>
                    <a:pt x="19961" y="18038"/>
                    <a:pt x="19990" y="18217"/>
                  </a:cubicBezTo>
                  <a:cubicBezTo>
                    <a:pt x="19997" y="18314"/>
                    <a:pt x="19965" y="18409"/>
                    <a:pt x="19898" y="18480"/>
                  </a:cubicBezTo>
                  <a:cubicBezTo>
                    <a:pt x="19833" y="18552"/>
                    <a:pt x="19742" y="18593"/>
                    <a:pt x="19645" y="18593"/>
                  </a:cubicBezTo>
                  <a:lnTo>
                    <a:pt x="16546" y="18593"/>
                  </a:lnTo>
                  <a:cubicBezTo>
                    <a:pt x="16356" y="18593"/>
                    <a:pt x="16202" y="18748"/>
                    <a:pt x="16202" y="18938"/>
                  </a:cubicBezTo>
                  <a:cubicBezTo>
                    <a:pt x="16202" y="19128"/>
                    <a:pt x="16356" y="19283"/>
                    <a:pt x="16546" y="19283"/>
                  </a:cubicBezTo>
                  <a:lnTo>
                    <a:pt x="18575" y="19283"/>
                  </a:lnTo>
                  <a:cubicBezTo>
                    <a:pt x="18578" y="19283"/>
                    <a:pt x="18581" y="19283"/>
                    <a:pt x="18585" y="19283"/>
                  </a:cubicBezTo>
                  <a:cubicBezTo>
                    <a:pt x="18767" y="19283"/>
                    <a:pt x="18923" y="19414"/>
                    <a:pt x="18954" y="19596"/>
                  </a:cubicBezTo>
                  <a:cubicBezTo>
                    <a:pt x="18961" y="19692"/>
                    <a:pt x="18929" y="19786"/>
                    <a:pt x="18864" y="19857"/>
                  </a:cubicBezTo>
                  <a:cubicBezTo>
                    <a:pt x="18799" y="19929"/>
                    <a:pt x="18708" y="19969"/>
                    <a:pt x="18613" y="19971"/>
                  </a:cubicBezTo>
                  <a:lnTo>
                    <a:pt x="14824" y="19971"/>
                  </a:lnTo>
                  <a:cubicBezTo>
                    <a:pt x="14065" y="19971"/>
                    <a:pt x="13447" y="19354"/>
                    <a:pt x="13447" y="18593"/>
                  </a:cubicBezTo>
                  <a:lnTo>
                    <a:pt x="13447" y="17874"/>
                  </a:lnTo>
                  <a:cubicBezTo>
                    <a:pt x="14113" y="17123"/>
                    <a:pt x="14481" y="16154"/>
                    <a:pt x="14481" y="15151"/>
                  </a:cubicBezTo>
                  <a:lnTo>
                    <a:pt x="14481" y="14898"/>
                  </a:lnTo>
                  <a:cubicBezTo>
                    <a:pt x="14868" y="14317"/>
                    <a:pt x="15322" y="13786"/>
                    <a:pt x="15834" y="13311"/>
                  </a:cubicBezTo>
                  <a:lnTo>
                    <a:pt x="15918" y="13228"/>
                  </a:lnTo>
                  <a:cubicBezTo>
                    <a:pt x="16971" y="12182"/>
                    <a:pt x="17928" y="11784"/>
                    <a:pt x="18328" y="11714"/>
                  </a:cubicBezTo>
                  <a:cubicBezTo>
                    <a:pt x="18451" y="11694"/>
                    <a:pt x="18555" y="11609"/>
                    <a:pt x="18598" y="11493"/>
                  </a:cubicBezTo>
                  <a:cubicBezTo>
                    <a:pt x="18639" y="11376"/>
                    <a:pt x="18618" y="11246"/>
                    <a:pt x="18538" y="11151"/>
                  </a:cubicBezTo>
                  <a:cubicBezTo>
                    <a:pt x="18472" y="11073"/>
                    <a:pt x="18375" y="11029"/>
                    <a:pt x="18274" y="11029"/>
                  </a:cubicBezTo>
                  <a:cubicBezTo>
                    <a:pt x="18253" y="11029"/>
                    <a:pt x="18231" y="11031"/>
                    <a:pt x="18210" y="11035"/>
                  </a:cubicBezTo>
                  <a:cubicBezTo>
                    <a:pt x="17615" y="11138"/>
                    <a:pt x="16531" y="11648"/>
                    <a:pt x="15434" y="12740"/>
                  </a:cubicBezTo>
                  <a:lnTo>
                    <a:pt x="15354" y="12818"/>
                  </a:lnTo>
                  <a:cubicBezTo>
                    <a:pt x="15171" y="12998"/>
                    <a:pt x="14816" y="13346"/>
                    <a:pt x="14481" y="13734"/>
                  </a:cubicBezTo>
                  <a:lnTo>
                    <a:pt x="14481" y="13429"/>
                  </a:lnTo>
                  <a:cubicBezTo>
                    <a:pt x="14481" y="13223"/>
                    <a:pt x="14465" y="13016"/>
                    <a:pt x="14431" y="12813"/>
                  </a:cubicBezTo>
                  <a:cubicBezTo>
                    <a:pt x="14585" y="12632"/>
                    <a:pt x="14751" y="12444"/>
                    <a:pt x="14941" y="12254"/>
                  </a:cubicBezTo>
                  <a:cubicBezTo>
                    <a:pt x="16228" y="10967"/>
                    <a:pt x="17583" y="10331"/>
                    <a:pt x="18425" y="10331"/>
                  </a:cubicBezTo>
                  <a:close/>
                  <a:moveTo>
                    <a:pt x="7422" y="1"/>
                  </a:moveTo>
                  <a:cubicBezTo>
                    <a:pt x="5950" y="51"/>
                    <a:pt x="4796" y="1283"/>
                    <a:pt x="4839" y="2755"/>
                  </a:cubicBezTo>
                  <a:cubicBezTo>
                    <a:pt x="4839" y="3070"/>
                    <a:pt x="4889" y="3383"/>
                    <a:pt x="4991" y="3683"/>
                  </a:cubicBezTo>
                  <a:cubicBezTo>
                    <a:pt x="4673" y="4032"/>
                    <a:pt x="4438" y="4450"/>
                    <a:pt x="4308" y="4905"/>
                  </a:cubicBezTo>
                  <a:cubicBezTo>
                    <a:pt x="3599" y="5135"/>
                    <a:pt x="3118" y="5796"/>
                    <a:pt x="3119" y="6542"/>
                  </a:cubicBezTo>
                  <a:cubicBezTo>
                    <a:pt x="3119" y="8510"/>
                    <a:pt x="4668" y="10224"/>
                    <a:pt x="6943" y="11096"/>
                  </a:cubicBezTo>
                  <a:cubicBezTo>
                    <a:pt x="6748" y="11378"/>
                    <a:pt x="6590" y="11684"/>
                    <a:pt x="6471" y="12006"/>
                  </a:cubicBezTo>
                  <a:cubicBezTo>
                    <a:pt x="6396" y="11926"/>
                    <a:pt x="6325" y="11847"/>
                    <a:pt x="6243" y="11766"/>
                  </a:cubicBezTo>
                  <a:cubicBezTo>
                    <a:pt x="4895" y="10419"/>
                    <a:pt x="3379" y="9650"/>
                    <a:pt x="2267" y="9650"/>
                  </a:cubicBezTo>
                  <a:cubicBezTo>
                    <a:pt x="1804" y="9650"/>
                    <a:pt x="1411" y="9783"/>
                    <a:pt x="1129" y="10064"/>
                  </a:cubicBezTo>
                  <a:cubicBezTo>
                    <a:pt x="177" y="11018"/>
                    <a:pt x="926" y="13265"/>
                    <a:pt x="2834" y="15176"/>
                  </a:cubicBezTo>
                  <a:cubicBezTo>
                    <a:pt x="3376" y="15724"/>
                    <a:pt x="3985" y="16200"/>
                    <a:pt x="4645" y="16597"/>
                  </a:cubicBezTo>
                  <a:cubicBezTo>
                    <a:pt x="4778" y="16673"/>
                    <a:pt x="4841" y="16833"/>
                    <a:pt x="4794" y="16980"/>
                  </a:cubicBezTo>
                  <a:cubicBezTo>
                    <a:pt x="4768" y="17116"/>
                    <a:pt x="4648" y="17215"/>
                    <a:pt x="4510" y="17216"/>
                  </a:cubicBezTo>
                  <a:lnTo>
                    <a:pt x="1091" y="17216"/>
                  </a:lnTo>
                  <a:cubicBezTo>
                    <a:pt x="1086" y="17216"/>
                    <a:pt x="1082" y="17216"/>
                    <a:pt x="1078" y="17216"/>
                  </a:cubicBezTo>
                  <a:cubicBezTo>
                    <a:pt x="537" y="17216"/>
                    <a:pt x="83" y="17622"/>
                    <a:pt x="23" y="18159"/>
                  </a:cubicBezTo>
                  <a:cubicBezTo>
                    <a:pt x="0" y="18447"/>
                    <a:pt x="97" y="18733"/>
                    <a:pt x="292" y="18946"/>
                  </a:cubicBezTo>
                  <a:cubicBezTo>
                    <a:pt x="488" y="19160"/>
                    <a:pt x="763" y="19281"/>
                    <a:pt x="1053" y="19283"/>
                  </a:cubicBezTo>
                  <a:lnTo>
                    <a:pt x="1114" y="19283"/>
                  </a:lnTo>
                  <a:cubicBezTo>
                    <a:pt x="1084" y="19363"/>
                    <a:pt x="1066" y="19448"/>
                    <a:pt x="1058" y="19533"/>
                  </a:cubicBezTo>
                  <a:cubicBezTo>
                    <a:pt x="1033" y="19822"/>
                    <a:pt x="1129" y="20109"/>
                    <a:pt x="1324" y="20322"/>
                  </a:cubicBezTo>
                  <a:cubicBezTo>
                    <a:pt x="1519" y="20535"/>
                    <a:pt x="1795" y="20658"/>
                    <a:pt x="2085" y="20660"/>
                  </a:cubicBezTo>
                  <a:lnTo>
                    <a:pt x="5874" y="20660"/>
                  </a:lnTo>
                  <a:cubicBezTo>
                    <a:pt x="7013" y="20658"/>
                    <a:pt x="7937" y="19734"/>
                    <a:pt x="7938" y="18593"/>
                  </a:cubicBezTo>
                  <a:lnTo>
                    <a:pt x="7938" y="18500"/>
                  </a:lnTo>
                  <a:cubicBezTo>
                    <a:pt x="8657" y="19021"/>
                    <a:pt x="9503" y="19282"/>
                    <a:pt x="10349" y="19282"/>
                  </a:cubicBezTo>
                  <a:cubicBezTo>
                    <a:pt x="11195" y="19282"/>
                    <a:pt x="12041" y="19021"/>
                    <a:pt x="12759" y="18500"/>
                  </a:cubicBezTo>
                  <a:lnTo>
                    <a:pt x="12759" y="18593"/>
                  </a:lnTo>
                  <a:cubicBezTo>
                    <a:pt x="12759" y="19734"/>
                    <a:pt x="13685" y="20658"/>
                    <a:pt x="14824" y="20660"/>
                  </a:cubicBezTo>
                  <a:lnTo>
                    <a:pt x="18613" y="20660"/>
                  </a:lnTo>
                  <a:cubicBezTo>
                    <a:pt x="18903" y="20658"/>
                    <a:pt x="19179" y="20537"/>
                    <a:pt x="19374" y="20322"/>
                  </a:cubicBezTo>
                  <a:cubicBezTo>
                    <a:pt x="19569" y="20109"/>
                    <a:pt x="19665" y="19822"/>
                    <a:pt x="19640" y="19533"/>
                  </a:cubicBezTo>
                  <a:cubicBezTo>
                    <a:pt x="19632" y="19448"/>
                    <a:pt x="19610" y="19363"/>
                    <a:pt x="19579" y="19283"/>
                  </a:cubicBezTo>
                  <a:lnTo>
                    <a:pt x="19645" y="19283"/>
                  </a:lnTo>
                  <a:cubicBezTo>
                    <a:pt x="19935" y="19281"/>
                    <a:pt x="20210" y="19160"/>
                    <a:pt x="20406" y="18946"/>
                  </a:cubicBezTo>
                  <a:cubicBezTo>
                    <a:pt x="20601" y="18733"/>
                    <a:pt x="20698" y="18449"/>
                    <a:pt x="20674" y="18159"/>
                  </a:cubicBezTo>
                  <a:cubicBezTo>
                    <a:pt x="20615" y="17622"/>
                    <a:pt x="20161" y="17216"/>
                    <a:pt x="19620" y="17216"/>
                  </a:cubicBezTo>
                  <a:cubicBezTo>
                    <a:pt x="19616" y="17216"/>
                    <a:pt x="19611" y="17216"/>
                    <a:pt x="19607" y="17216"/>
                  </a:cubicBezTo>
                  <a:lnTo>
                    <a:pt x="16192" y="17216"/>
                  </a:lnTo>
                  <a:cubicBezTo>
                    <a:pt x="16052" y="17216"/>
                    <a:pt x="15932" y="17118"/>
                    <a:pt x="15903" y="16980"/>
                  </a:cubicBezTo>
                  <a:cubicBezTo>
                    <a:pt x="15858" y="16833"/>
                    <a:pt x="15920" y="16673"/>
                    <a:pt x="16053" y="16597"/>
                  </a:cubicBezTo>
                  <a:cubicBezTo>
                    <a:pt x="16714" y="16200"/>
                    <a:pt x="17322" y="15724"/>
                    <a:pt x="17865" y="15176"/>
                  </a:cubicBezTo>
                  <a:cubicBezTo>
                    <a:pt x="19772" y="13265"/>
                    <a:pt x="20521" y="11018"/>
                    <a:pt x="19569" y="10062"/>
                  </a:cubicBezTo>
                  <a:cubicBezTo>
                    <a:pt x="19288" y="9781"/>
                    <a:pt x="18896" y="9648"/>
                    <a:pt x="18433" y="9648"/>
                  </a:cubicBezTo>
                  <a:cubicBezTo>
                    <a:pt x="17322" y="9648"/>
                    <a:pt x="15805" y="10418"/>
                    <a:pt x="14455" y="11766"/>
                  </a:cubicBezTo>
                  <a:cubicBezTo>
                    <a:pt x="14375" y="11847"/>
                    <a:pt x="14301" y="11926"/>
                    <a:pt x="14227" y="12006"/>
                  </a:cubicBezTo>
                  <a:cubicBezTo>
                    <a:pt x="14108" y="11684"/>
                    <a:pt x="13950" y="11378"/>
                    <a:pt x="13755" y="11096"/>
                  </a:cubicBezTo>
                  <a:cubicBezTo>
                    <a:pt x="16030" y="10224"/>
                    <a:pt x="17580" y="8510"/>
                    <a:pt x="17580" y="6542"/>
                  </a:cubicBezTo>
                  <a:cubicBezTo>
                    <a:pt x="17580" y="5796"/>
                    <a:pt x="17099" y="5135"/>
                    <a:pt x="16390" y="4905"/>
                  </a:cubicBezTo>
                  <a:cubicBezTo>
                    <a:pt x="16260" y="4450"/>
                    <a:pt x="16025" y="4032"/>
                    <a:pt x="15707" y="3683"/>
                  </a:cubicBezTo>
                  <a:cubicBezTo>
                    <a:pt x="15809" y="3383"/>
                    <a:pt x="15858" y="3070"/>
                    <a:pt x="15858" y="2755"/>
                  </a:cubicBezTo>
                  <a:cubicBezTo>
                    <a:pt x="15902" y="1283"/>
                    <a:pt x="14748" y="51"/>
                    <a:pt x="13276" y="1"/>
                  </a:cubicBezTo>
                  <a:cubicBezTo>
                    <a:pt x="12321" y="14"/>
                    <a:pt x="11452" y="555"/>
                    <a:pt x="11023" y="1408"/>
                  </a:cubicBezTo>
                  <a:cubicBezTo>
                    <a:pt x="10799" y="1388"/>
                    <a:pt x="10574" y="1378"/>
                    <a:pt x="10349" y="1378"/>
                  </a:cubicBezTo>
                  <a:cubicBezTo>
                    <a:pt x="10124" y="1378"/>
                    <a:pt x="9899" y="1388"/>
                    <a:pt x="9675" y="1408"/>
                  </a:cubicBezTo>
                  <a:cubicBezTo>
                    <a:pt x="9246" y="555"/>
                    <a:pt x="8376" y="14"/>
                    <a:pt x="7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1" name="Google Shape;1381;p100"/>
            <p:cNvSpPr/>
            <p:nvPr/>
          </p:nvSpPr>
          <p:spPr>
            <a:xfrm>
              <a:off x="3875275" y="2813775"/>
              <a:ext cx="121750" cy="34775"/>
            </a:xfrm>
            <a:custGeom>
              <a:avLst/>
              <a:gdLst/>
              <a:ahLst/>
              <a:cxnLst/>
              <a:rect l="l" t="t" r="r" b="b"/>
              <a:pathLst>
                <a:path w="4870" h="1391" extrusionOk="0">
                  <a:moveTo>
                    <a:pt x="2431" y="0"/>
                  </a:moveTo>
                  <a:cubicBezTo>
                    <a:pt x="1632" y="0"/>
                    <a:pt x="833" y="252"/>
                    <a:pt x="160" y="756"/>
                  </a:cubicBezTo>
                  <a:cubicBezTo>
                    <a:pt x="22" y="874"/>
                    <a:pt x="0" y="1079"/>
                    <a:pt x="107" y="1224"/>
                  </a:cubicBezTo>
                  <a:cubicBezTo>
                    <a:pt x="174" y="1314"/>
                    <a:pt x="278" y="1362"/>
                    <a:pt x="383" y="1362"/>
                  </a:cubicBezTo>
                  <a:cubicBezTo>
                    <a:pt x="448" y="1362"/>
                    <a:pt x="512" y="1344"/>
                    <a:pt x="570" y="1307"/>
                  </a:cubicBezTo>
                  <a:cubicBezTo>
                    <a:pt x="1121" y="893"/>
                    <a:pt x="1776" y="686"/>
                    <a:pt x="2431" y="686"/>
                  </a:cubicBezTo>
                  <a:cubicBezTo>
                    <a:pt x="3085" y="686"/>
                    <a:pt x="3740" y="893"/>
                    <a:pt x="4292" y="1307"/>
                  </a:cubicBezTo>
                  <a:cubicBezTo>
                    <a:pt x="4354" y="1362"/>
                    <a:pt x="4434" y="1391"/>
                    <a:pt x="4515" y="1391"/>
                  </a:cubicBezTo>
                  <a:cubicBezTo>
                    <a:pt x="4558" y="1391"/>
                    <a:pt x="4602" y="1382"/>
                    <a:pt x="4645" y="1365"/>
                  </a:cubicBezTo>
                  <a:cubicBezTo>
                    <a:pt x="4764" y="1317"/>
                    <a:pt x="4846" y="1207"/>
                    <a:pt x="4858" y="1079"/>
                  </a:cubicBezTo>
                  <a:cubicBezTo>
                    <a:pt x="4869" y="951"/>
                    <a:pt x="4809" y="826"/>
                    <a:pt x="4701" y="756"/>
                  </a:cubicBezTo>
                  <a:cubicBezTo>
                    <a:pt x="4028" y="252"/>
                    <a:pt x="3230" y="0"/>
                    <a:pt x="2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382" name="Google Shape;1382;p100"/>
          <p:cNvGrpSpPr/>
          <p:nvPr/>
        </p:nvGrpSpPr>
        <p:grpSpPr>
          <a:xfrm>
            <a:off x="1811571" y="2940630"/>
            <a:ext cx="335657" cy="335673"/>
            <a:chOff x="380200" y="3271500"/>
            <a:chExt cx="516475" cy="516500"/>
          </a:xfrm>
        </p:grpSpPr>
        <p:sp>
          <p:nvSpPr>
            <p:cNvPr id="1383" name="Google Shape;1383;p100"/>
            <p:cNvSpPr/>
            <p:nvPr/>
          </p:nvSpPr>
          <p:spPr>
            <a:xfrm>
              <a:off x="380200" y="3271500"/>
              <a:ext cx="516475" cy="516500"/>
            </a:xfrm>
            <a:custGeom>
              <a:avLst/>
              <a:gdLst/>
              <a:ahLst/>
              <a:cxnLst/>
              <a:rect l="l" t="t" r="r" b="b"/>
              <a:pathLst>
                <a:path w="20659" h="20660" extrusionOk="0">
                  <a:moveTo>
                    <a:pt x="4132" y="690"/>
                  </a:moveTo>
                  <a:lnTo>
                    <a:pt x="4132" y="2065"/>
                  </a:lnTo>
                  <a:lnTo>
                    <a:pt x="2410" y="2065"/>
                  </a:lnTo>
                  <a:lnTo>
                    <a:pt x="2410" y="690"/>
                  </a:lnTo>
                  <a:close/>
                  <a:moveTo>
                    <a:pt x="18249" y="690"/>
                  </a:moveTo>
                  <a:lnTo>
                    <a:pt x="18249" y="2065"/>
                  </a:lnTo>
                  <a:lnTo>
                    <a:pt x="16527" y="2065"/>
                  </a:lnTo>
                  <a:lnTo>
                    <a:pt x="16527" y="690"/>
                  </a:lnTo>
                  <a:close/>
                  <a:moveTo>
                    <a:pt x="4132" y="2755"/>
                  </a:moveTo>
                  <a:lnTo>
                    <a:pt x="4132" y="5854"/>
                  </a:lnTo>
                  <a:lnTo>
                    <a:pt x="2410" y="5854"/>
                  </a:lnTo>
                  <a:lnTo>
                    <a:pt x="2410" y="2755"/>
                  </a:lnTo>
                  <a:close/>
                  <a:moveTo>
                    <a:pt x="18249" y="2755"/>
                  </a:moveTo>
                  <a:lnTo>
                    <a:pt x="18249" y="5854"/>
                  </a:lnTo>
                  <a:lnTo>
                    <a:pt x="16527" y="5854"/>
                  </a:lnTo>
                  <a:lnTo>
                    <a:pt x="16527" y="2755"/>
                  </a:lnTo>
                  <a:close/>
                  <a:moveTo>
                    <a:pt x="4820" y="2865"/>
                  </a:moveTo>
                  <a:cubicBezTo>
                    <a:pt x="5138" y="2948"/>
                    <a:pt x="5486" y="3023"/>
                    <a:pt x="5854" y="3091"/>
                  </a:cubicBezTo>
                  <a:lnTo>
                    <a:pt x="5854" y="6180"/>
                  </a:lnTo>
                  <a:cubicBezTo>
                    <a:pt x="5449" y="6104"/>
                    <a:pt x="5106" y="6020"/>
                    <a:pt x="4820" y="5939"/>
                  </a:cubicBezTo>
                  <a:lnTo>
                    <a:pt x="4820" y="2865"/>
                  </a:lnTo>
                  <a:close/>
                  <a:moveTo>
                    <a:pt x="15839" y="2866"/>
                  </a:moveTo>
                  <a:lnTo>
                    <a:pt x="15839" y="5941"/>
                  </a:lnTo>
                  <a:cubicBezTo>
                    <a:pt x="15552" y="6020"/>
                    <a:pt x="15209" y="6104"/>
                    <a:pt x="14805" y="6182"/>
                  </a:cubicBezTo>
                  <a:lnTo>
                    <a:pt x="14805" y="3091"/>
                  </a:lnTo>
                  <a:cubicBezTo>
                    <a:pt x="15173" y="3021"/>
                    <a:pt x="15521" y="2950"/>
                    <a:pt x="15839" y="2866"/>
                  </a:cubicBezTo>
                  <a:close/>
                  <a:moveTo>
                    <a:pt x="6542" y="3203"/>
                  </a:moveTo>
                  <a:cubicBezTo>
                    <a:pt x="6975" y="3264"/>
                    <a:pt x="7436" y="3314"/>
                    <a:pt x="7919" y="3351"/>
                  </a:cubicBezTo>
                  <a:lnTo>
                    <a:pt x="7919" y="6452"/>
                  </a:lnTo>
                  <a:cubicBezTo>
                    <a:pt x="7408" y="6410"/>
                    <a:pt x="6951" y="6357"/>
                    <a:pt x="6542" y="6297"/>
                  </a:cubicBezTo>
                  <a:lnTo>
                    <a:pt x="6542" y="3203"/>
                  </a:lnTo>
                  <a:close/>
                  <a:moveTo>
                    <a:pt x="14117" y="3203"/>
                  </a:moveTo>
                  <a:lnTo>
                    <a:pt x="14117" y="6297"/>
                  </a:lnTo>
                  <a:cubicBezTo>
                    <a:pt x="13707" y="6357"/>
                    <a:pt x="13251" y="6410"/>
                    <a:pt x="12740" y="6452"/>
                  </a:cubicBezTo>
                  <a:lnTo>
                    <a:pt x="12740" y="3353"/>
                  </a:lnTo>
                  <a:cubicBezTo>
                    <a:pt x="13223" y="3314"/>
                    <a:pt x="13684" y="3264"/>
                    <a:pt x="14117" y="3203"/>
                  </a:cubicBezTo>
                  <a:close/>
                  <a:moveTo>
                    <a:pt x="8608" y="3394"/>
                  </a:moveTo>
                  <a:cubicBezTo>
                    <a:pt x="9060" y="3419"/>
                    <a:pt x="9519" y="3433"/>
                    <a:pt x="9986" y="3438"/>
                  </a:cubicBezTo>
                  <a:lnTo>
                    <a:pt x="9986" y="6540"/>
                  </a:lnTo>
                  <a:cubicBezTo>
                    <a:pt x="9493" y="6535"/>
                    <a:pt x="9033" y="6520"/>
                    <a:pt x="8608" y="6497"/>
                  </a:cubicBezTo>
                  <a:lnTo>
                    <a:pt x="8608" y="3394"/>
                  </a:lnTo>
                  <a:close/>
                  <a:moveTo>
                    <a:pt x="12050" y="3394"/>
                  </a:moveTo>
                  <a:lnTo>
                    <a:pt x="12050" y="6497"/>
                  </a:lnTo>
                  <a:cubicBezTo>
                    <a:pt x="11624" y="6520"/>
                    <a:pt x="11166" y="6533"/>
                    <a:pt x="10673" y="6540"/>
                  </a:cubicBezTo>
                  <a:lnTo>
                    <a:pt x="10673" y="3438"/>
                  </a:lnTo>
                  <a:cubicBezTo>
                    <a:pt x="11140" y="3434"/>
                    <a:pt x="11599" y="3419"/>
                    <a:pt x="12050" y="3394"/>
                  </a:cubicBezTo>
                  <a:close/>
                  <a:moveTo>
                    <a:pt x="15839" y="6655"/>
                  </a:moveTo>
                  <a:lnTo>
                    <a:pt x="15839" y="7318"/>
                  </a:lnTo>
                  <a:cubicBezTo>
                    <a:pt x="14810" y="7607"/>
                    <a:pt x="13068" y="7919"/>
                    <a:pt x="10329" y="7919"/>
                  </a:cubicBezTo>
                  <a:cubicBezTo>
                    <a:pt x="7591" y="7919"/>
                    <a:pt x="5849" y="7607"/>
                    <a:pt x="4820" y="7318"/>
                  </a:cubicBezTo>
                  <a:lnTo>
                    <a:pt x="4820" y="6655"/>
                  </a:lnTo>
                  <a:cubicBezTo>
                    <a:pt x="6466" y="7041"/>
                    <a:pt x="8149" y="7237"/>
                    <a:pt x="9838" y="7237"/>
                  </a:cubicBezTo>
                  <a:cubicBezTo>
                    <a:pt x="10002" y="7237"/>
                    <a:pt x="10165" y="7235"/>
                    <a:pt x="10329" y="7231"/>
                  </a:cubicBezTo>
                  <a:cubicBezTo>
                    <a:pt x="10492" y="7235"/>
                    <a:pt x="10655" y="7237"/>
                    <a:pt x="10819" y="7237"/>
                  </a:cubicBezTo>
                  <a:cubicBezTo>
                    <a:pt x="12508" y="7237"/>
                    <a:pt x="14193" y="7041"/>
                    <a:pt x="15839" y="6655"/>
                  </a:cubicBezTo>
                  <a:close/>
                  <a:moveTo>
                    <a:pt x="15839" y="8032"/>
                  </a:moveTo>
                  <a:lnTo>
                    <a:pt x="15839" y="13111"/>
                  </a:lnTo>
                  <a:cubicBezTo>
                    <a:pt x="15314" y="13204"/>
                    <a:pt x="14838" y="13471"/>
                    <a:pt x="14483" y="13867"/>
                  </a:cubicBezTo>
                  <a:cubicBezTo>
                    <a:pt x="14187" y="14244"/>
                    <a:pt x="13734" y="14463"/>
                    <a:pt x="13254" y="14463"/>
                  </a:cubicBezTo>
                  <a:cubicBezTo>
                    <a:pt x="12776" y="14463"/>
                    <a:pt x="12324" y="14244"/>
                    <a:pt x="12027" y="13867"/>
                  </a:cubicBezTo>
                  <a:cubicBezTo>
                    <a:pt x="11602" y="13373"/>
                    <a:pt x="10981" y="13086"/>
                    <a:pt x="10329" y="13086"/>
                  </a:cubicBezTo>
                  <a:cubicBezTo>
                    <a:pt x="9674" y="13086"/>
                    <a:pt x="9055" y="13373"/>
                    <a:pt x="8628" y="13867"/>
                  </a:cubicBezTo>
                  <a:cubicBezTo>
                    <a:pt x="8332" y="14244"/>
                    <a:pt x="7881" y="14463"/>
                    <a:pt x="7403" y="14463"/>
                  </a:cubicBezTo>
                  <a:cubicBezTo>
                    <a:pt x="6923" y="14463"/>
                    <a:pt x="6472" y="14244"/>
                    <a:pt x="6175" y="13867"/>
                  </a:cubicBezTo>
                  <a:cubicBezTo>
                    <a:pt x="5821" y="13471"/>
                    <a:pt x="5344" y="13204"/>
                    <a:pt x="4820" y="13111"/>
                  </a:cubicBezTo>
                  <a:lnTo>
                    <a:pt x="4820" y="8032"/>
                  </a:lnTo>
                  <a:cubicBezTo>
                    <a:pt x="6466" y="8418"/>
                    <a:pt x="8149" y="8614"/>
                    <a:pt x="9838" y="8614"/>
                  </a:cubicBezTo>
                  <a:cubicBezTo>
                    <a:pt x="10002" y="8614"/>
                    <a:pt x="10165" y="8612"/>
                    <a:pt x="10329" y="8608"/>
                  </a:cubicBezTo>
                  <a:cubicBezTo>
                    <a:pt x="10492" y="8612"/>
                    <a:pt x="10655" y="8614"/>
                    <a:pt x="10819" y="8614"/>
                  </a:cubicBezTo>
                  <a:cubicBezTo>
                    <a:pt x="12508" y="8614"/>
                    <a:pt x="14193" y="8418"/>
                    <a:pt x="15839" y="8032"/>
                  </a:cubicBezTo>
                  <a:close/>
                  <a:moveTo>
                    <a:pt x="4132" y="6543"/>
                  </a:moveTo>
                  <a:lnTo>
                    <a:pt x="4132" y="16184"/>
                  </a:lnTo>
                  <a:lnTo>
                    <a:pt x="2410" y="16184"/>
                  </a:lnTo>
                  <a:cubicBezTo>
                    <a:pt x="2220" y="16184"/>
                    <a:pt x="2065" y="16338"/>
                    <a:pt x="2065" y="16528"/>
                  </a:cubicBezTo>
                  <a:cubicBezTo>
                    <a:pt x="2065" y="16718"/>
                    <a:pt x="2220" y="16871"/>
                    <a:pt x="2410" y="16871"/>
                  </a:cubicBezTo>
                  <a:lnTo>
                    <a:pt x="4132" y="16871"/>
                  </a:lnTo>
                  <a:lnTo>
                    <a:pt x="4132" y="19970"/>
                  </a:lnTo>
                  <a:lnTo>
                    <a:pt x="688" y="19970"/>
                  </a:lnTo>
                  <a:lnTo>
                    <a:pt x="688" y="9298"/>
                  </a:lnTo>
                  <a:lnTo>
                    <a:pt x="2410" y="9298"/>
                  </a:lnTo>
                  <a:cubicBezTo>
                    <a:pt x="2600" y="9298"/>
                    <a:pt x="2755" y="9143"/>
                    <a:pt x="2755" y="8953"/>
                  </a:cubicBezTo>
                  <a:cubicBezTo>
                    <a:pt x="2755" y="8763"/>
                    <a:pt x="2600" y="8608"/>
                    <a:pt x="2410" y="8608"/>
                  </a:cubicBezTo>
                  <a:lnTo>
                    <a:pt x="688" y="8608"/>
                  </a:lnTo>
                  <a:lnTo>
                    <a:pt x="688" y="6543"/>
                  </a:lnTo>
                  <a:close/>
                  <a:moveTo>
                    <a:pt x="10329" y="13774"/>
                  </a:moveTo>
                  <a:cubicBezTo>
                    <a:pt x="10806" y="13774"/>
                    <a:pt x="11259" y="13992"/>
                    <a:pt x="11556" y="14368"/>
                  </a:cubicBezTo>
                  <a:cubicBezTo>
                    <a:pt x="11980" y="14865"/>
                    <a:pt x="12602" y="15149"/>
                    <a:pt x="13254" y="15149"/>
                  </a:cubicBezTo>
                  <a:cubicBezTo>
                    <a:pt x="13909" y="15149"/>
                    <a:pt x="14530" y="14865"/>
                    <a:pt x="14955" y="14368"/>
                  </a:cubicBezTo>
                  <a:cubicBezTo>
                    <a:pt x="15189" y="14100"/>
                    <a:pt x="15496" y="13907"/>
                    <a:pt x="15839" y="13811"/>
                  </a:cubicBezTo>
                  <a:lnTo>
                    <a:pt x="15839" y="19970"/>
                  </a:lnTo>
                  <a:lnTo>
                    <a:pt x="4820" y="19970"/>
                  </a:lnTo>
                  <a:lnTo>
                    <a:pt x="4820" y="13811"/>
                  </a:lnTo>
                  <a:cubicBezTo>
                    <a:pt x="5163" y="13907"/>
                    <a:pt x="5469" y="14100"/>
                    <a:pt x="5702" y="14368"/>
                  </a:cubicBezTo>
                  <a:cubicBezTo>
                    <a:pt x="6127" y="14865"/>
                    <a:pt x="6748" y="15151"/>
                    <a:pt x="7403" y="15151"/>
                  </a:cubicBezTo>
                  <a:cubicBezTo>
                    <a:pt x="8055" y="15151"/>
                    <a:pt x="8677" y="14865"/>
                    <a:pt x="9101" y="14368"/>
                  </a:cubicBezTo>
                  <a:cubicBezTo>
                    <a:pt x="9398" y="13992"/>
                    <a:pt x="9849" y="13774"/>
                    <a:pt x="10329" y="13774"/>
                  </a:cubicBezTo>
                  <a:close/>
                  <a:moveTo>
                    <a:pt x="19970" y="6543"/>
                  </a:moveTo>
                  <a:lnTo>
                    <a:pt x="19970" y="8608"/>
                  </a:lnTo>
                  <a:lnTo>
                    <a:pt x="18249" y="8608"/>
                  </a:lnTo>
                  <a:cubicBezTo>
                    <a:pt x="18059" y="8608"/>
                    <a:pt x="17904" y="8763"/>
                    <a:pt x="17904" y="8953"/>
                  </a:cubicBezTo>
                  <a:cubicBezTo>
                    <a:pt x="17904" y="9143"/>
                    <a:pt x="18059" y="9298"/>
                    <a:pt x="18249" y="9298"/>
                  </a:cubicBezTo>
                  <a:lnTo>
                    <a:pt x="19970" y="9298"/>
                  </a:lnTo>
                  <a:lnTo>
                    <a:pt x="19970" y="19970"/>
                  </a:lnTo>
                  <a:lnTo>
                    <a:pt x="16527" y="19970"/>
                  </a:lnTo>
                  <a:lnTo>
                    <a:pt x="16527" y="16871"/>
                  </a:lnTo>
                  <a:lnTo>
                    <a:pt x="18249" y="16871"/>
                  </a:lnTo>
                  <a:cubicBezTo>
                    <a:pt x="18438" y="16871"/>
                    <a:pt x="18593" y="16718"/>
                    <a:pt x="18593" y="16528"/>
                  </a:cubicBezTo>
                  <a:cubicBezTo>
                    <a:pt x="18593" y="16337"/>
                    <a:pt x="18438" y="16184"/>
                    <a:pt x="18249" y="16184"/>
                  </a:cubicBezTo>
                  <a:lnTo>
                    <a:pt x="16527" y="16184"/>
                  </a:lnTo>
                  <a:lnTo>
                    <a:pt x="16527" y="6543"/>
                  </a:lnTo>
                  <a:close/>
                  <a:moveTo>
                    <a:pt x="2410" y="1"/>
                  </a:moveTo>
                  <a:cubicBezTo>
                    <a:pt x="2031" y="1"/>
                    <a:pt x="1721" y="309"/>
                    <a:pt x="1721" y="690"/>
                  </a:cubicBezTo>
                  <a:lnTo>
                    <a:pt x="1721" y="2067"/>
                  </a:lnTo>
                  <a:cubicBezTo>
                    <a:pt x="1531" y="2067"/>
                    <a:pt x="1378" y="2220"/>
                    <a:pt x="1378" y="2410"/>
                  </a:cubicBezTo>
                  <a:cubicBezTo>
                    <a:pt x="1378" y="2602"/>
                    <a:pt x="1531" y="2755"/>
                    <a:pt x="1721" y="2755"/>
                  </a:cubicBezTo>
                  <a:lnTo>
                    <a:pt x="1721" y="5854"/>
                  </a:lnTo>
                  <a:lnTo>
                    <a:pt x="688" y="5854"/>
                  </a:lnTo>
                  <a:cubicBezTo>
                    <a:pt x="309" y="5854"/>
                    <a:pt x="1" y="6162"/>
                    <a:pt x="1" y="6542"/>
                  </a:cubicBezTo>
                  <a:lnTo>
                    <a:pt x="1" y="19970"/>
                  </a:lnTo>
                  <a:cubicBezTo>
                    <a:pt x="1" y="20352"/>
                    <a:pt x="309" y="20660"/>
                    <a:pt x="688" y="20660"/>
                  </a:cubicBezTo>
                  <a:lnTo>
                    <a:pt x="19970" y="20660"/>
                  </a:lnTo>
                  <a:cubicBezTo>
                    <a:pt x="20350" y="20660"/>
                    <a:pt x="20658" y="20352"/>
                    <a:pt x="20658" y="19970"/>
                  </a:cubicBezTo>
                  <a:lnTo>
                    <a:pt x="20658" y="6542"/>
                  </a:lnTo>
                  <a:cubicBezTo>
                    <a:pt x="20658" y="6162"/>
                    <a:pt x="20350" y="5854"/>
                    <a:pt x="19970" y="5854"/>
                  </a:cubicBezTo>
                  <a:lnTo>
                    <a:pt x="18938" y="5854"/>
                  </a:lnTo>
                  <a:lnTo>
                    <a:pt x="18938" y="2755"/>
                  </a:lnTo>
                  <a:cubicBezTo>
                    <a:pt x="19128" y="2755"/>
                    <a:pt x="19281" y="2602"/>
                    <a:pt x="19281" y="2410"/>
                  </a:cubicBezTo>
                  <a:cubicBezTo>
                    <a:pt x="19281" y="2220"/>
                    <a:pt x="19128" y="2067"/>
                    <a:pt x="18938" y="2067"/>
                  </a:cubicBezTo>
                  <a:lnTo>
                    <a:pt x="18938" y="690"/>
                  </a:lnTo>
                  <a:cubicBezTo>
                    <a:pt x="18938" y="309"/>
                    <a:pt x="18628" y="1"/>
                    <a:pt x="18249" y="1"/>
                  </a:cubicBezTo>
                  <a:lnTo>
                    <a:pt x="16527" y="1"/>
                  </a:lnTo>
                  <a:cubicBezTo>
                    <a:pt x="16147" y="1"/>
                    <a:pt x="15839" y="309"/>
                    <a:pt x="15839" y="690"/>
                  </a:cubicBezTo>
                  <a:lnTo>
                    <a:pt x="15839" y="2150"/>
                  </a:lnTo>
                  <a:cubicBezTo>
                    <a:pt x="15366" y="2280"/>
                    <a:pt x="14888" y="2385"/>
                    <a:pt x="14405" y="2463"/>
                  </a:cubicBezTo>
                  <a:cubicBezTo>
                    <a:pt x="13792" y="2567"/>
                    <a:pt x="13108" y="2642"/>
                    <a:pt x="12374" y="2690"/>
                  </a:cubicBezTo>
                  <a:cubicBezTo>
                    <a:pt x="11693" y="2733"/>
                    <a:pt x="11012" y="2755"/>
                    <a:pt x="10330" y="2755"/>
                  </a:cubicBezTo>
                  <a:cubicBezTo>
                    <a:pt x="9649" y="2755"/>
                    <a:pt x="8967" y="2733"/>
                    <a:pt x="8287" y="2690"/>
                  </a:cubicBezTo>
                  <a:cubicBezTo>
                    <a:pt x="7551" y="2642"/>
                    <a:pt x="6866" y="2565"/>
                    <a:pt x="6255" y="2463"/>
                  </a:cubicBezTo>
                  <a:cubicBezTo>
                    <a:pt x="5771" y="2385"/>
                    <a:pt x="5293" y="2280"/>
                    <a:pt x="4820" y="2150"/>
                  </a:cubicBezTo>
                  <a:lnTo>
                    <a:pt x="4820" y="690"/>
                  </a:lnTo>
                  <a:cubicBezTo>
                    <a:pt x="4820" y="309"/>
                    <a:pt x="4512" y="1"/>
                    <a:pt x="4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0"/>
            <p:cNvSpPr/>
            <p:nvPr/>
          </p:nvSpPr>
          <p:spPr>
            <a:xfrm>
              <a:off x="525500" y="3673325"/>
              <a:ext cx="78675" cy="28575"/>
            </a:xfrm>
            <a:custGeom>
              <a:avLst/>
              <a:gdLst/>
              <a:ahLst/>
              <a:cxnLst/>
              <a:rect l="l" t="t" r="r" b="b"/>
              <a:pathLst>
                <a:path w="3147" h="1143" extrusionOk="0">
                  <a:moveTo>
                    <a:pt x="386" y="1"/>
                  </a:moveTo>
                  <a:cubicBezTo>
                    <a:pt x="288" y="1"/>
                    <a:pt x="190" y="42"/>
                    <a:pt x="122" y="122"/>
                  </a:cubicBezTo>
                  <a:cubicBezTo>
                    <a:pt x="0" y="267"/>
                    <a:pt x="19" y="484"/>
                    <a:pt x="164" y="607"/>
                  </a:cubicBezTo>
                  <a:cubicBezTo>
                    <a:pt x="572" y="964"/>
                    <a:pt x="1082" y="1143"/>
                    <a:pt x="1591" y="1143"/>
                  </a:cubicBezTo>
                  <a:cubicBezTo>
                    <a:pt x="2100" y="1143"/>
                    <a:pt x="2609" y="964"/>
                    <a:pt x="3018" y="607"/>
                  </a:cubicBezTo>
                  <a:cubicBezTo>
                    <a:pt x="3088" y="549"/>
                    <a:pt x="3131" y="464"/>
                    <a:pt x="3139" y="372"/>
                  </a:cubicBezTo>
                  <a:cubicBezTo>
                    <a:pt x="3146" y="282"/>
                    <a:pt x="3118" y="192"/>
                    <a:pt x="3058" y="122"/>
                  </a:cubicBezTo>
                  <a:cubicBezTo>
                    <a:pt x="2990" y="42"/>
                    <a:pt x="2893" y="1"/>
                    <a:pt x="2796" y="1"/>
                  </a:cubicBezTo>
                  <a:cubicBezTo>
                    <a:pt x="2717" y="1"/>
                    <a:pt x="2638" y="27"/>
                    <a:pt x="2573" y="82"/>
                  </a:cubicBezTo>
                  <a:cubicBezTo>
                    <a:pt x="2293" y="330"/>
                    <a:pt x="1942" y="454"/>
                    <a:pt x="1591" y="454"/>
                  </a:cubicBezTo>
                  <a:cubicBezTo>
                    <a:pt x="1240" y="454"/>
                    <a:pt x="889" y="330"/>
                    <a:pt x="608" y="82"/>
                  </a:cubicBezTo>
                  <a:cubicBezTo>
                    <a:pt x="544" y="27"/>
                    <a:pt x="464"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0"/>
            <p:cNvSpPr/>
            <p:nvPr/>
          </p:nvSpPr>
          <p:spPr>
            <a:xfrm>
              <a:off x="671825" y="3673200"/>
              <a:ext cx="79100" cy="28700"/>
            </a:xfrm>
            <a:custGeom>
              <a:avLst/>
              <a:gdLst/>
              <a:ahLst/>
              <a:cxnLst/>
              <a:rect l="l" t="t" r="r" b="b"/>
              <a:pathLst>
                <a:path w="3164" h="1148" extrusionOk="0">
                  <a:moveTo>
                    <a:pt x="2803" y="0"/>
                  </a:moveTo>
                  <a:cubicBezTo>
                    <a:pt x="2720" y="0"/>
                    <a:pt x="2638" y="30"/>
                    <a:pt x="2574" y="87"/>
                  </a:cubicBezTo>
                  <a:cubicBezTo>
                    <a:pt x="2293" y="335"/>
                    <a:pt x="1942" y="459"/>
                    <a:pt x="1591" y="459"/>
                  </a:cubicBezTo>
                  <a:cubicBezTo>
                    <a:pt x="1240" y="459"/>
                    <a:pt x="889" y="335"/>
                    <a:pt x="609" y="87"/>
                  </a:cubicBezTo>
                  <a:cubicBezTo>
                    <a:pt x="544" y="32"/>
                    <a:pt x="465" y="6"/>
                    <a:pt x="386" y="6"/>
                  </a:cubicBezTo>
                  <a:cubicBezTo>
                    <a:pt x="288" y="6"/>
                    <a:pt x="191" y="47"/>
                    <a:pt x="122" y="127"/>
                  </a:cubicBezTo>
                  <a:cubicBezTo>
                    <a:pt x="1" y="272"/>
                    <a:pt x="19" y="489"/>
                    <a:pt x="164" y="612"/>
                  </a:cubicBezTo>
                  <a:cubicBezTo>
                    <a:pt x="573" y="969"/>
                    <a:pt x="1082" y="1148"/>
                    <a:pt x="1591" y="1148"/>
                  </a:cubicBezTo>
                  <a:cubicBezTo>
                    <a:pt x="2100" y="1148"/>
                    <a:pt x="2609" y="969"/>
                    <a:pt x="3018" y="612"/>
                  </a:cubicBezTo>
                  <a:cubicBezTo>
                    <a:pt x="3116" y="534"/>
                    <a:pt x="3163" y="409"/>
                    <a:pt x="3141" y="285"/>
                  </a:cubicBezTo>
                  <a:cubicBezTo>
                    <a:pt x="3120" y="162"/>
                    <a:pt x="3033" y="61"/>
                    <a:pt x="2917" y="19"/>
                  </a:cubicBezTo>
                  <a:cubicBezTo>
                    <a:pt x="2880" y="7"/>
                    <a:pt x="2841" y="0"/>
                    <a:pt x="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0"/>
            <p:cNvSpPr/>
            <p:nvPr/>
          </p:nvSpPr>
          <p:spPr>
            <a:xfrm>
              <a:off x="599150" y="3716175"/>
              <a:ext cx="78450" cy="28725"/>
            </a:xfrm>
            <a:custGeom>
              <a:avLst/>
              <a:gdLst/>
              <a:ahLst/>
              <a:cxnLst/>
              <a:rect l="l" t="t" r="r" b="b"/>
              <a:pathLst>
                <a:path w="3138" h="1149" extrusionOk="0">
                  <a:moveTo>
                    <a:pt x="362" y="0"/>
                  </a:moveTo>
                  <a:cubicBezTo>
                    <a:pt x="323" y="0"/>
                    <a:pt x="284" y="7"/>
                    <a:pt x="247" y="20"/>
                  </a:cubicBezTo>
                  <a:cubicBezTo>
                    <a:pt x="128" y="62"/>
                    <a:pt x="44" y="163"/>
                    <a:pt x="22" y="287"/>
                  </a:cubicBezTo>
                  <a:cubicBezTo>
                    <a:pt x="0" y="410"/>
                    <a:pt x="47" y="533"/>
                    <a:pt x="143" y="613"/>
                  </a:cubicBezTo>
                  <a:cubicBezTo>
                    <a:pt x="552" y="970"/>
                    <a:pt x="1062" y="1149"/>
                    <a:pt x="1571" y="1149"/>
                  </a:cubicBezTo>
                  <a:cubicBezTo>
                    <a:pt x="2081" y="1149"/>
                    <a:pt x="2591" y="970"/>
                    <a:pt x="2999" y="613"/>
                  </a:cubicBezTo>
                  <a:cubicBezTo>
                    <a:pt x="3093" y="533"/>
                    <a:pt x="3138" y="410"/>
                    <a:pt x="3116" y="288"/>
                  </a:cubicBezTo>
                  <a:cubicBezTo>
                    <a:pt x="3094" y="167"/>
                    <a:pt x="3009" y="67"/>
                    <a:pt x="2893" y="25"/>
                  </a:cubicBezTo>
                  <a:cubicBezTo>
                    <a:pt x="2855" y="12"/>
                    <a:pt x="2816" y="5"/>
                    <a:pt x="2777" y="5"/>
                  </a:cubicBezTo>
                  <a:cubicBezTo>
                    <a:pt x="2697" y="5"/>
                    <a:pt x="2617" y="33"/>
                    <a:pt x="2555" y="87"/>
                  </a:cubicBezTo>
                  <a:cubicBezTo>
                    <a:pt x="2274" y="336"/>
                    <a:pt x="1923" y="460"/>
                    <a:pt x="1571" y="460"/>
                  </a:cubicBezTo>
                  <a:cubicBezTo>
                    <a:pt x="1220" y="460"/>
                    <a:pt x="869" y="336"/>
                    <a:pt x="588" y="87"/>
                  </a:cubicBezTo>
                  <a:cubicBezTo>
                    <a:pt x="525" y="30"/>
                    <a:pt x="444"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100"/>
          <p:cNvSpPr/>
          <p:nvPr/>
        </p:nvSpPr>
        <p:spPr>
          <a:xfrm>
            <a:off x="5265383" y="2940630"/>
            <a:ext cx="336534" cy="335673"/>
          </a:xfrm>
          <a:custGeom>
            <a:avLst/>
            <a:gdLst/>
            <a:ahLst/>
            <a:cxnLst/>
            <a:rect l="l" t="t" r="r" b="b"/>
            <a:pathLst>
              <a:path w="20713" h="20660" extrusionOk="0">
                <a:moveTo>
                  <a:pt x="10012" y="748"/>
                </a:moveTo>
                <a:cubicBezTo>
                  <a:pt x="10951" y="1638"/>
                  <a:pt x="11545" y="2832"/>
                  <a:pt x="11689" y="4120"/>
                </a:cubicBezTo>
                <a:cubicBezTo>
                  <a:pt x="11152" y="4628"/>
                  <a:pt x="10691" y="5069"/>
                  <a:pt x="10356" y="5389"/>
                </a:cubicBezTo>
                <a:lnTo>
                  <a:pt x="10356" y="2409"/>
                </a:lnTo>
                <a:cubicBezTo>
                  <a:pt x="10356" y="2220"/>
                  <a:pt x="10202" y="2065"/>
                  <a:pt x="10012" y="2065"/>
                </a:cubicBezTo>
                <a:cubicBezTo>
                  <a:pt x="9822" y="2065"/>
                  <a:pt x="9667" y="2220"/>
                  <a:pt x="9667" y="2409"/>
                </a:cubicBezTo>
                <a:lnTo>
                  <a:pt x="9667" y="5389"/>
                </a:lnTo>
                <a:cubicBezTo>
                  <a:pt x="9332" y="5069"/>
                  <a:pt x="8871" y="4628"/>
                  <a:pt x="8335" y="4120"/>
                </a:cubicBezTo>
                <a:cubicBezTo>
                  <a:pt x="8478" y="2832"/>
                  <a:pt x="9071" y="1638"/>
                  <a:pt x="10012" y="748"/>
                </a:cubicBezTo>
                <a:close/>
                <a:moveTo>
                  <a:pt x="3083" y="1337"/>
                </a:moveTo>
                <a:cubicBezTo>
                  <a:pt x="3798" y="1337"/>
                  <a:pt x="4600" y="1566"/>
                  <a:pt x="5364" y="2276"/>
                </a:cubicBezTo>
                <a:cubicBezTo>
                  <a:pt x="6884" y="3688"/>
                  <a:pt x="8356" y="5087"/>
                  <a:pt x="9156" y="5853"/>
                </a:cubicBezTo>
                <a:lnTo>
                  <a:pt x="7744" y="5853"/>
                </a:lnTo>
                <a:lnTo>
                  <a:pt x="4746" y="2854"/>
                </a:lnTo>
                <a:cubicBezTo>
                  <a:pt x="4680" y="2790"/>
                  <a:pt x="4593" y="2758"/>
                  <a:pt x="4507" y="2758"/>
                </a:cubicBezTo>
                <a:cubicBezTo>
                  <a:pt x="4419" y="2758"/>
                  <a:pt x="4331" y="2792"/>
                  <a:pt x="4263" y="2859"/>
                </a:cubicBezTo>
                <a:cubicBezTo>
                  <a:pt x="4130" y="2992"/>
                  <a:pt x="4128" y="3207"/>
                  <a:pt x="4260" y="3342"/>
                </a:cubicBezTo>
                <a:lnTo>
                  <a:pt x="6771" y="5853"/>
                </a:lnTo>
                <a:lnTo>
                  <a:pt x="5607" y="5853"/>
                </a:lnTo>
                <a:lnTo>
                  <a:pt x="1291" y="1783"/>
                </a:lnTo>
                <a:cubicBezTo>
                  <a:pt x="1712" y="1575"/>
                  <a:pt x="2353" y="1337"/>
                  <a:pt x="3083" y="1337"/>
                </a:cubicBezTo>
                <a:close/>
                <a:moveTo>
                  <a:pt x="16941" y="1337"/>
                </a:moveTo>
                <a:cubicBezTo>
                  <a:pt x="17671" y="1337"/>
                  <a:pt x="18311" y="1575"/>
                  <a:pt x="18733" y="1783"/>
                </a:cubicBezTo>
                <a:lnTo>
                  <a:pt x="14416" y="5853"/>
                </a:lnTo>
                <a:lnTo>
                  <a:pt x="13252" y="5853"/>
                </a:lnTo>
                <a:lnTo>
                  <a:pt x="15764" y="3342"/>
                </a:lnTo>
                <a:cubicBezTo>
                  <a:pt x="15895" y="3207"/>
                  <a:pt x="15893" y="2992"/>
                  <a:pt x="15760" y="2859"/>
                </a:cubicBezTo>
                <a:cubicBezTo>
                  <a:pt x="15693" y="2792"/>
                  <a:pt x="15605" y="2758"/>
                  <a:pt x="15517" y="2758"/>
                </a:cubicBezTo>
                <a:cubicBezTo>
                  <a:pt x="15430" y="2758"/>
                  <a:pt x="15344" y="2791"/>
                  <a:pt x="15277" y="2856"/>
                </a:cubicBezTo>
                <a:lnTo>
                  <a:pt x="12280" y="5853"/>
                </a:lnTo>
                <a:lnTo>
                  <a:pt x="10868" y="5853"/>
                </a:lnTo>
                <a:cubicBezTo>
                  <a:pt x="11667" y="5087"/>
                  <a:pt x="13139" y="3687"/>
                  <a:pt x="14659" y="2276"/>
                </a:cubicBezTo>
                <a:cubicBezTo>
                  <a:pt x="15424" y="1566"/>
                  <a:pt x="16225" y="1337"/>
                  <a:pt x="16941" y="1337"/>
                </a:cubicBezTo>
                <a:close/>
                <a:moveTo>
                  <a:pt x="10012" y="6541"/>
                </a:moveTo>
                <a:cubicBezTo>
                  <a:pt x="10583" y="6541"/>
                  <a:pt x="11044" y="7004"/>
                  <a:pt x="11044" y="7575"/>
                </a:cubicBezTo>
                <a:cubicBezTo>
                  <a:pt x="11044" y="7670"/>
                  <a:pt x="11032" y="7763"/>
                  <a:pt x="11006" y="7855"/>
                </a:cubicBezTo>
                <a:cubicBezTo>
                  <a:pt x="10928" y="8128"/>
                  <a:pt x="10741" y="8358"/>
                  <a:pt x="10490" y="8489"/>
                </a:cubicBezTo>
                <a:cubicBezTo>
                  <a:pt x="10193" y="7928"/>
                  <a:pt x="9612" y="7577"/>
                  <a:pt x="8979" y="7575"/>
                </a:cubicBezTo>
                <a:cubicBezTo>
                  <a:pt x="8979" y="7004"/>
                  <a:pt x="9440" y="6541"/>
                  <a:pt x="10012" y="6541"/>
                </a:cubicBezTo>
                <a:close/>
                <a:moveTo>
                  <a:pt x="8643" y="6541"/>
                </a:moveTo>
                <a:cubicBezTo>
                  <a:pt x="8416" y="6837"/>
                  <a:pt x="8291" y="7200"/>
                  <a:pt x="8290" y="7575"/>
                </a:cubicBezTo>
                <a:lnTo>
                  <a:pt x="4158" y="7575"/>
                </a:lnTo>
                <a:cubicBezTo>
                  <a:pt x="3968" y="7575"/>
                  <a:pt x="3814" y="7728"/>
                  <a:pt x="3814" y="7918"/>
                </a:cubicBezTo>
                <a:cubicBezTo>
                  <a:pt x="3814" y="8108"/>
                  <a:pt x="3968" y="8263"/>
                  <a:pt x="4158" y="8263"/>
                </a:cubicBezTo>
                <a:lnTo>
                  <a:pt x="7610" y="8263"/>
                </a:lnTo>
                <a:cubicBezTo>
                  <a:pt x="7454" y="8466"/>
                  <a:pt x="7346" y="8701"/>
                  <a:pt x="7292" y="8952"/>
                </a:cubicBezTo>
                <a:lnTo>
                  <a:pt x="788" y="8952"/>
                </a:lnTo>
                <a:cubicBezTo>
                  <a:pt x="1119" y="8081"/>
                  <a:pt x="2007" y="6541"/>
                  <a:pt x="4123" y="6541"/>
                </a:cubicBezTo>
                <a:close/>
                <a:moveTo>
                  <a:pt x="16588" y="6541"/>
                </a:moveTo>
                <a:cubicBezTo>
                  <a:pt x="18706" y="6541"/>
                  <a:pt x="19594" y="8081"/>
                  <a:pt x="19925" y="8952"/>
                </a:cubicBezTo>
                <a:lnTo>
                  <a:pt x="12729" y="8952"/>
                </a:lnTo>
                <a:cubicBezTo>
                  <a:pt x="12676" y="8702"/>
                  <a:pt x="12570" y="8466"/>
                  <a:pt x="12416" y="8263"/>
                </a:cubicBezTo>
                <a:lnTo>
                  <a:pt x="15865" y="8263"/>
                </a:lnTo>
                <a:cubicBezTo>
                  <a:pt x="16055" y="8263"/>
                  <a:pt x="16210" y="8108"/>
                  <a:pt x="16210" y="7918"/>
                </a:cubicBezTo>
                <a:cubicBezTo>
                  <a:pt x="16210" y="7728"/>
                  <a:pt x="16055" y="7575"/>
                  <a:pt x="15865" y="7575"/>
                </a:cubicBezTo>
                <a:lnTo>
                  <a:pt x="11734" y="7575"/>
                </a:lnTo>
                <a:cubicBezTo>
                  <a:pt x="11732" y="7200"/>
                  <a:pt x="11607" y="6837"/>
                  <a:pt x="11381" y="6541"/>
                </a:cubicBezTo>
                <a:close/>
                <a:moveTo>
                  <a:pt x="8979" y="8263"/>
                </a:moveTo>
                <a:cubicBezTo>
                  <a:pt x="9549" y="8263"/>
                  <a:pt x="10012" y="8726"/>
                  <a:pt x="10012" y="9295"/>
                </a:cubicBezTo>
                <a:cubicBezTo>
                  <a:pt x="10012" y="9867"/>
                  <a:pt x="9549" y="10329"/>
                  <a:pt x="8979" y="10329"/>
                </a:cubicBezTo>
                <a:cubicBezTo>
                  <a:pt x="8408" y="10329"/>
                  <a:pt x="7945" y="9867"/>
                  <a:pt x="7945" y="9295"/>
                </a:cubicBezTo>
                <a:cubicBezTo>
                  <a:pt x="7945" y="8726"/>
                  <a:pt x="8408" y="8263"/>
                  <a:pt x="8979" y="8263"/>
                </a:cubicBezTo>
                <a:close/>
                <a:moveTo>
                  <a:pt x="11525" y="8386"/>
                </a:moveTo>
                <a:cubicBezTo>
                  <a:pt x="11947" y="8606"/>
                  <a:pt x="12162" y="9086"/>
                  <a:pt x="12047" y="9547"/>
                </a:cubicBezTo>
                <a:cubicBezTo>
                  <a:pt x="11933" y="10006"/>
                  <a:pt x="11519" y="10329"/>
                  <a:pt x="11044" y="10329"/>
                </a:cubicBezTo>
                <a:cubicBezTo>
                  <a:pt x="10838" y="10328"/>
                  <a:pt x="10636" y="10265"/>
                  <a:pt x="10466" y="10146"/>
                </a:cubicBezTo>
                <a:cubicBezTo>
                  <a:pt x="10618" y="9888"/>
                  <a:pt x="10699" y="9595"/>
                  <a:pt x="10701" y="9295"/>
                </a:cubicBezTo>
                <a:cubicBezTo>
                  <a:pt x="10701" y="9247"/>
                  <a:pt x="10689" y="9202"/>
                  <a:pt x="10686" y="9154"/>
                </a:cubicBezTo>
                <a:cubicBezTo>
                  <a:pt x="11046" y="9001"/>
                  <a:pt x="11341" y="8729"/>
                  <a:pt x="11525" y="8386"/>
                </a:cubicBezTo>
                <a:close/>
                <a:moveTo>
                  <a:pt x="10008" y="10668"/>
                </a:moveTo>
                <a:cubicBezTo>
                  <a:pt x="10215" y="10824"/>
                  <a:pt x="10455" y="10932"/>
                  <a:pt x="10709" y="10982"/>
                </a:cubicBezTo>
                <a:cubicBezTo>
                  <a:pt x="10714" y="11189"/>
                  <a:pt x="10721" y="11434"/>
                  <a:pt x="10728" y="11707"/>
                </a:cubicBezTo>
                <a:lnTo>
                  <a:pt x="8501" y="11707"/>
                </a:lnTo>
                <a:cubicBezTo>
                  <a:pt x="8600" y="11450"/>
                  <a:pt x="8694" y="11214"/>
                  <a:pt x="8783" y="10997"/>
                </a:cubicBezTo>
                <a:cubicBezTo>
                  <a:pt x="8848" y="11009"/>
                  <a:pt x="8913" y="11016"/>
                  <a:pt x="8979" y="11017"/>
                </a:cubicBezTo>
                <a:cubicBezTo>
                  <a:pt x="9351" y="11016"/>
                  <a:pt x="9712" y="10894"/>
                  <a:pt x="10008" y="10668"/>
                </a:cubicBezTo>
                <a:close/>
                <a:moveTo>
                  <a:pt x="10748" y="12394"/>
                </a:moveTo>
                <a:cubicBezTo>
                  <a:pt x="10768" y="13014"/>
                  <a:pt x="10794" y="13720"/>
                  <a:pt x="10828" y="14461"/>
                </a:cubicBezTo>
                <a:lnTo>
                  <a:pt x="7545" y="14461"/>
                </a:lnTo>
                <a:cubicBezTo>
                  <a:pt x="7780" y="13703"/>
                  <a:pt x="8017" y="13007"/>
                  <a:pt x="8241" y="12394"/>
                </a:cubicBezTo>
                <a:close/>
                <a:moveTo>
                  <a:pt x="10863" y="15149"/>
                </a:moveTo>
                <a:cubicBezTo>
                  <a:pt x="10899" y="15838"/>
                  <a:pt x="10944" y="16541"/>
                  <a:pt x="10998" y="17215"/>
                </a:cubicBezTo>
                <a:lnTo>
                  <a:pt x="6799" y="17215"/>
                </a:lnTo>
                <a:cubicBezTo>
                  <a:pt x="6968" y="16494"/>
                  <a:pt x="7149" y="15802"/>
                  <a:pt x="7339" y="15149"/>
                </a:cubicBezTo>
                <a:close/>
                <a:moveTo>
                  <a:pt x="11054" y="17903"/>
                </a:moveTo>
                <a:cubicBezTo>
                  <a:pt x="11126" y="18679"/>
                  <a:pt x="11212" y="19392"/>
                  <a:pt x="11314" y="19970"/>
                </a:cubicBezTo>
                <a:lnTo>
                  <a:pt x="6275" y="19970"/>
                </a:lnTo>
                <a:cubicBezTo>
                  <a:pt x="6378" y="19264"/>
                  <a:pt x="6506" y="18573"/>
                  <a:pt x="6648" y="17903"/>
                </a:cubicBezTo>
                <a:close/>
                <a:moveTo>
                  <a:pt x="10011" y="0"/>
                </a:moveTo>
                <a:cubicBezTo>
                  <a:pt x="9888" y="0"/>
                  <a:pt x="9765" y="44"/>
                  <a:pt x="9667" y="131"/>
                </a:cubicBezTo>
                <a:cubicBezTo>
                  <a:pt x="8664" y="1027"/>
                  <a:pt x="7983" y="2226"/>
                  <a:pt x="7725" y="3545"/>
                </a:cubicBezTo>
                <a:cubicBezTo>
                  <a:pt x="7136" y="2991"/>
                  <a:pt x="6490" y="2383"/>
                  <a:pt x="5832" y="1773"/>
                </a:cubicBezTo>
                <a:cubicBezTo>
                  <a:pt x="4917" y="921"/>
                  <a:pt x="3950" y="654"/>
                  <a:pt x="3097" y="654"/>
                </a:cubicBezTo>
                <a:cubicBezTo>
                  <a:pt x="2014" y="654"/>
                  <a:pt x="1116" y="1085"/>
                  <a:pt x="741" y="1295"/>
                </a:cubicBezTo>
                <a:cubicBezTo>
                  <a:pt x="600" y="1375"/>
                  <a:pt x="503" y="1520"/>
                  <a:pt x="483" y="1683"/>
                </a:cubicBezTo>
                <a:cubicBezTo>
                  <a:pt x="463" y="1847"/>
                  <a:pt x="523" y="2008"/>
                  <a:pt x="643" y="2121"/>
                </a:cubicBezTo>
                <a:lnTo>
                  <a:pt x="4603" y="5853"/>
                </a:lnTo>
                <a:lnTo>
                  <a:pt x="4123" y="5853"/>
                </a:lnTo>
                <a:cubicBezTo>
                  <a:pt x="1276" y="5853"/>
                  <a:pt x="287" y="8238"/>
                  <a:pt x="50" y="8969"/>
                </a:cubicBezTo>
                <a:cubicBezTo>
                  <a:pt x="0" y="9124"/>
                  <a:pt x="28" y="9295"/>
                  <a:pt x="125" y="9429"/>
                </a:cubicBezTo>
                <a:cubicBezTo>
                  <a:pt x="223" y="9562"/>
                  <a:pt x="378" y="9640"/>
                  <a:pt x="545" y="9640"/>
                </a:cubicBezTo>
                <a:lnTo>
                  <a:pt x="7291" y="9640"/>
                </a:lnTo>
                <a:cubicBezTo>
                  <a:pt x="7392" y="10123"/>
                  <a:pt x="7697" y="10539"/>
                  <a:pt x="8125" y="10782"/>
                </a:cubicBezTo>
                <a:cubicBezTo>
                  <a:pt x="6919" y="13735"/>
                  <a:pt x="6065" y="16817"/>
                  <a:pt x="5582" y="19970"/>
                </a:cubicBezTo>
                <a:lnTo>
                  <a:pt x="370" y="19970"/>
                </a:lnTo>
                <a:cubicBezTo>
                  <a:pt x="180" y="19970"/>
                  <a:pt x="25" y="20125"/>
                  <a:pt x="25" y="20314"/>
                </a:cubicBezTo>
                <a:cubicBezTo>
                  <a:pt x="25" y="20504"/>
                  <a:pt x="180" y="20659"/>
                  <a:pt x="370" y="20659"/>
                </a:cubicBezTo>
                <a:lnTo>
                  <a:pt x="20340" y="20659"/>
                </a:lnTo>
                <a:cubicBezTo>
                  <a:pt x="20531" y="20659"/>
                  <a:pt x="20684" y="20504"/>
                  <a:pt x="20684" y="20314"/>
                </a:cubicBezTo>
                <a:cubicBezTo>
                  <a:pt x="20684" y="20125"/>
                  <a:pt x="20531" y="19970"/>
                  <a:pt x="20341" y="19970"/>
                </a:cubicBezTo>
                <a:lnTo>
                  <a:pt x="12015" y="19970"/>
                </a:lnTo>
                <a:cubicBezTo>
                  <a:pt x="11893" y="19327"/>
                  <a:pt x="11795" y="18483"/>
                  <a:pt x="11715" y="17560"/>
                </a:cubicBezTo>
                <a:lnTo>
                  <a:pt x="11715" y="17553"/>
                </a:lnTo>
                <a:cubicBezTo>
                  <a:pt x="11555" y="15710"/>
                  <a:pt x="11470" y="13552"/>
                  <a:pt x="11427" y="12051"/>
                </a:cubicBezTo>
                <a:lnTo>
                  <a:pt x="11427" y="12048"/>
                </a:lnTo>
                <a:cubicBezTo>
                  <a:pt x="11415" y="11635"/>
                  <a:pt x="11406" y="11272"/>
                  <a:pt x="11399" y="10981"/>
                </a:cubicBezTo>
                <a:cubicBezTo>
                  <a:pt x="12070" y="10837"/>
                  <a:pt x="12593" y="10313"/>
                  <a:pt x="12731" y="9640"/>
                </a:cubicBezTo>
                <a:lnTo>
                  <a:pt x="20168" y="9640"/>
                </a:lnTo>
                <a:cubicBezTo>
                  <a:pt x="20335" y="9640"/>
                  <a:pt x="20491" y="9562"/>
                  <a:pt x="20588" y="9427"/>
                </a:cubicBezTo>
                <a:cubicBezTo>
                  <a:pt x="20684" y="9295"/>
                  <a:pt x="20713" y="9124"/>
                  <a:pt x="20663" y="8967"/>
                </a:cubicBezTo>
                <a:cubicBezTo>
                  <a:pt x="20425" y="8238"/>
                  <a:pt x="19435" y="5853"/>
                  <a:pt x="16588" y="5853"/>
                </a:cubicBezTo>
                <a:lnTo>
                  <a:pt x="15420" y="5853"/>
                </a:lnTo>
                <a:lnTo>
                  <a:pt x="19379" y="2120"/>
                </a:lnTo>
                <a:cubicBezTo>
                  <a:pt x="19499" y="2008"/>
                  <a:pt x="19559" y="1845"/>
                  <a:pt x="19539" y="1682"/>
                </a:cubicBezTo>
                <a:cubicBezTo>
                  <a:pt x="19519" y="1519"/>
                  <a:pt x="19424" y="1375"/>
                  <a:pt x="19281" y="1294"/>
                </a:cubicBezTo>
                <a:cubicBezTo>
                  <a:pt x="18906" y="1084"/>
                  <a:pt x="18008" y="655"/>
                  <a:pt x="16926" y="655"/>
                </a:cubicBezTo>
                <a:cubicBezTo>
                  <a:pt x="16073" y="655"/>
                  <a:pt x="15107" y="921"/>
                  <a:pt x="14191" y="1772"/>
                </a:cubicBezTo>
                <a:cubicBezTo>
                  <a:pt x="13534" y="2381"/>
                  <a:pt x="12886" y="2989"/>
                  <a:pt x="12298" y="3545"/>
                </a:cubicBezTo>
                <a:cubicBezTo>
                  <a:pt x="12040" y="2226"/>
                  <a:pt x="11357" y="1027"/>
                  <a:pt x="10355" y="131"/>
                </a:cubicBezTo>
                <a:cubicBezTo>
                  <a:pt x="10256" y="44"/>
                  <a:pt x="10134" y="0"/>
                  <a:pt x="10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100"/>
          <p:cNvGrpSpPr/>
          <p:nvPr/>
        </p:nvGrpSpPr>
        <p:grpSpPr>
          <a:xfrm>
            <a:off x="3542459" y="2923224"/>
            <a:ext cx="374933" cy="370485"/>
            <a:chOff x="3061450" y="4131950"/>
            <a:chExt cx="522700" cy="516500"/>
          </a:xfrm>
        </p:grpSpPr>
        <p:sp>
          <p:nvSpPr>
            <p:cNvPr id="1389" name="Google Shape;1389;p100"/>
            <p:cNvSpPr/>
            <p:nvPr/>
          </p:nvSpPr>
          <p:spPr>
            <a:xfrm>
              <a:off x="3233275" y="4200800"/>
              <a:ext cx="109125" cy="183325"/>
            </a:xfrm>
            <a:custGeom>
              <a:avLst/>
              <a:gdLst/>
              <a:ahLst/>
              <a:cxnLst/>
              <a:rect l="l" t="t" r="r" b="b"/>
              <a:pathLst>
                <a:path w="4365" h="7333" extrusionOk="0">
                  <a:moveTo>
                    <a:pt x="345" y="1"/>
                  </a:moveTo>
                  <a:cubicBezTo>
                    <a:pt x="153" y="1"/>
                    <a:pt x="0" y="155"/>
                    <a:pt x="0" y="345"/>
                  </a:cubicBezTo>
                  <a:cubicBezTo>
                    <a:pt x="0" y="535"/>
                    <a:pt x="155" y="690"/>
                    <a:pt x="345" y="690"/>
                  </a:cubicBezTo>
                  <a:lnTo>
                    <a:pt x="2643" y="690"/>
                  </a:lnTo>
                  <a:cubicBezTo>
                    <a:pt x="3214" y="690"/>
                    <a:pt x="3677" y="1153"/>
                    <a:pt x="3677" y="1722"/>
                  </a:cubicBezTo>
                  <a:lnTo>
                    <a:pt x="3677" y="2412"/>
                  </a:lnTo>
                  <a:lnTo>
                    <a:pt x="1266" y="2412"/>
                  </a:lnTo>
                  <a:cubicBezTo>
                    <a:pt x="1076" y="2412"/>
                    <a:pt x="921" y="2565"/>
                    <a:pt x="921" y="2755"/>
                  </a:cubicBezTo>
                  <a:cubicBezTo>
                    <a:pt x="921" y="2946"/>
                    <a:pt x="1076" y="3100"/>
                    <a:pt x="1266" y="3100"/>
                  </a:cubicBezTo>
                  <a:lnTo>
                    <a:pt x="3677" y="3100"/>
                  </a:lnTo>
                  <a:lnTo>
                    <a:pt x="3677" y="4477"/>
                  </a:lnTo>
                  <a:lnTo>
                    <a:pt x="1266" y="4477"/>
                  </a:lnTo>
                  <a:cubicBezTo>
                    <a:pt x="1076" y="4477"/>
                    <a:pt x="921" y="4632"/>
                    <a:pt x="921" y="4822"/>
                  </a:cubicBezTo>
                  <a:cubicBezTo>
                    <a:pt x="921" y="5011"/>
                    <a:pt x="1076" y="5166"/>
                    <a:pt x="1266" y="5166"/>
                  </a:cubicBezTo>
                  <a:lnTo>
                    <a:pt x="3677" y="5166"/>
                  </a:lnTo>
                  <a:lnTo>
                    <a:pt x="3677" y="6988"/>
                  </a:lnTo>
                  <a:cubicBezTo>
                    <a:pt x="3677" y="7178"/>
                    <a:pt x="3830" y="7333"/>
                    <a:pt x="4020" y="7333"/>
                  </a:cubicBezTo>
                  <a:cubicBezTo>
                    <a:pt x="4212" y="7333"/>
                    <a:pt x="4365" y="7178"/>
                    <a:pt x="4365" y="6988"/>
                  </a:cubicBezTo>
                  <a:lnTo>
                    <a:pt x="4365" y="1722"/>
                  </a:lnTo>
                  <a:cubicBezTo>
                    <a:pt x="4363" y="772"/>
                    <a:pt x="3594" y="2"/>
                    <a:pt x="2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0" name="Google Shape;1390;p100"/>
            <p:cNvSpPr/>
            <p:nvPr/>
          </p:nvSpPr>
          <p:spPr>
            <a:xfrm>
              <a:off x="3127150" y="4364375"/>
              <a:ext cx="86150" cy="38750"/>
            </a:xfrm>
            <a:custGeom>
              <a:avLst/>
              <a:gdLst/>
              <a:ahLst/>
              <a:cxnLst/>
              <a:rect l="l" t="t" r="r" b="b"/>
              <a:pathLst>
                <a:path w="3446" h="1550" extrusionOk="0">
                  <a:moveTo>
                    <a:pt x="1200" y="0"/>
                  </a:moveTo>
                  <a:cubicBezTo>
                    <a:pt x="642" y="0"/>
                    <a:pt x="158" y="386"/>
                    <a:pt x="34" y="930"/>
                  </a:cubicBezTo>
                  <a:cubicBezTo>
                    <a:pt x="12" y="1020"/>
                    <a:pt x="0" y="1113"/>
                    <a:pt x="2" y="1206"/>
                  </a:cubicBezTo>
                  <a:cubicBezTo>
                    <a:pt x="2" y="1396"/>
                    <a:pt x="155" y="1549"/>
                    <a:pt x="347" y="1549"/>
                  </a:cubicBezTo>
                  <a:cubicBezTo>
                    <a:pt x="536" y="1549"/>
                    <a:pt x="690" y="1396"/>
                    <a:pt x="690" y="1206"/>
                  </a:cubicBezTo>
                  <a:cubicBezTo>
                    <a:pt x="690" y="1164"/>
                    <a:pt x="695" y="1124"/>
                    <a:pt x="705" y="1086"/>
                  </a:cubicBezTo>
                  <a:cubicBezTo>
                    <a:pt x="725" y="995"/>
                    <a:pt x="770" y="911"/>
                    <a:pt x="835" y="845"/>
                  </a:cubicBezTo>
                  <a:cubicBezTo>
                    <a:pt x="933" y="745"/>
                    <a:pt x="1066" y="690"/>
                    <a:pt x="1206" y="688"/>
                  </a:cubicBezTo>
                  <a:lnTo>
                    <a:pt x="3101" y="688"/>
                  </a:lnTo>
                  <a:cubicBezTo>
                    <a:pt x="3291" y="688"/>
                    <a:pt x="3444" y="535"/>
                    <a:pt x="3444" y="345"/>
                  </a:cubicBezTo>
                  <a:cubicBezTo>
                    <a:pt x="3446" y="154"/>
                    <a:pt x="3291" y="0"/>
                    <a:pt x="3101" y="0"/>
                  </a:cubicBezTo>
                  <a:lnTo>
                    <a:pt x="1208" y="0"/>
                  </a:lnTo>
                  <a:cubicBezTo>
                    <a:pt x="1205" y="0"/>
                    <a:pt x="1203" y="0"/>
                    <a:pt x="1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1" name="Google Shape;1391;p100"/>
            <p:cNvSpPr/>
            <p:nvPr/>
          </p:nvSpPr>
          <p:spPr>
            <a:xfrm>
              <a:off x="3061450" y="4131950"/>
              <a:ext cx="522700" cy="516500"/>
            </a:xfrm>
            <a:custGeom>
              <a:avLst/>
              <a:gdLst/>
              <a:ahLst/>
              <a:cxnLst/>
              <a:rect l="l" t="t" r="r" b="b"/>
              <a:pathLst>
                <a:path w="20908" h="20660" extrusionOk="0">
                  <a:moveTo>
                    <a:pt x="15369" y="7920"/>
                  </a:moveTo>
                  <a:cubicBezTo>
                    <a:pt x="15751" y="7920"/>
                    <a:pt x="16059" y="8228"/>
                    <a:pt x="16059" y="8608"/>
                  </a:cubicBezTo>
                  <a:cubicBezTo>
                    <a:pt x="16059" y="8989"/>
                    <a:pt x="15751" y="9297"/>
                    <a:pt x="15369" y="9297"/>
                  </a:cubicBezTo>
                  <a:cubicBezTo>
                    <a:pt x="14990" y="9297"/>
                    <a:pt x="14681" y="8989"/>
                    <a:pt x="14681" y="8608"/>
                  </a:cubicBezTo>
                  <a:cubicBezTo>
                    <a:pt x="14681" y="8228"/>
                    <a:pt x="14990" y="7920"/>
                    <a:pt x="15369" y="7920"/>
                  </a:cubicBezTo>
                  <a:close/>
                  <a:moveTo>
                    <a:pt x="11927" y="690"/>
                  </a:moveTo>
                  <a:cubicBezTo>
                    <a:pt x="13258" y="691"/>
                    <a:pt x="14335" y="1769"/>
                    <a:pt x="14337" y="3099"/>
                  </a:cubicBezTo>
                  <a:lnTo>
                    <a:pt x="14337" y="7707"/>
                  </a:lnTo>
                  <a:cubicBezTo>
                    <a:pt x="14115" y="7955"/>
                    <a:pt x="13994" y="8277"/>
                    <a:pt x="13992" y="8608"/>
                  </a:cubicBezTo>
                  <a:cubicBezTo>
                    <a:pt x="13994" y="8665"/>
                    <a:pt x="14000" y="8720"/>
                    <a:pt x="14009" y="8775"/>
                  </a:cubicBezTo>
                  <a:lnTo>
                    <a:pt x="12615" y="9347"/>
                  </a:lnTo>
                  <a:lnTo>
                    <a:pt x="12615" y="4476"/>
                  </a:lnTo>
                  <a:cubicBezTo>
                    <a:pt x="12613" y="2766"/>
                    <a:pt x="11228" y="1379"/>
                    <a:pt x="9516" y="1377"/>
                  </a:cubicBezTo>
                  <a:lnTo>
                    <a:pt x="8252" y="1377"/>
                  </a:lnTo>
                  <a:cubicBezTo>
                    <a:pt x="8575" y="944"/>
                    <a:pt x="9085" y="690"/>
                    <a:pt x="9626" y="690"/>
                  </a:cubicBezTo>
                  <a:close/>
                  <a:moveTo>
                    <a:pt x="2795" y="6198"/>
                  </a:moveTo>
                  <a:cubicBezTo>
                    <a:pt x="2797" y="6198"/>
                    <a:pt x="2799" y="6198"/>
                    <a:pt x="2801" y="6198"/>
                  </a:cubicBezTo>
                  <a:lnTo>
                    <a:pt x="3932" y="6198"/>
                  </a:lnTo>
                  <a:cubicBezTo>
                    <a:pt x="3882" y="6813"/>
                    <a:pt x="4164" y="7407"/>
                    <a:pt x="4670" y="7757"/>
                  </a:cubicBezTo>
                  <a:lnTo>
                    <a:pt x="4906" y="7920"/>
                  </a:lnTo>
                  <a:lnTo>
                    <a:pt x="3836" y="7920"/>
                  </a:lnTo>
                  <a:cubicBezTo>
                    <a:pt x="3834" y="7920"/>
                    <a:pt x="3831" y="7920"/>
                    <a:pt x="3829" y="7920"/>
                  </a:cubicBezTo>
                  <a:cubicBezTo>
                    <a:pt x="3146" y="7920"/>
                    <a:pt x="2490" y="8193"/>
                    <a:pt x="2005" y="8678"/>
                  </a:cubicBezTo>
                  <a:cubicBezTo>
                    <a:pt x="1787" y="8901"/>
                    <a:pt x="1611" y="9163"/>
                    <a:pt x="1486" y="9449"/>
                  </a:cubicBezTo>
                  <a:cubicBezTo>
                    <a:pt x="1118" y="9093"/>
                    <a:pt x="910" y="8603"/>
                    <a:pt x="908" y="8092"/>
                  </a:cubicBezTo>
                  <a:cubicBezTo>
                    <a:pt x="906" y="7589"/>
                    <a:pt x="1106" y="7108"/>
                    <a:pt x="1461" y="6751"/>
                  </a:cubicBezTo>
                  <a:cubicBezTo>
                    <a:pt x="1816" y="6398"/>
                    <a:pt x="2296" y="6198"/>
                    <a:pt x="2795" y="6198"/>
                  </a:cubicBezTo>
                  <a:close/>
                  <a:moveTo>
                    <a:pt x="9516" y="2067"/>
                  </a:moveTo>
                  <a:cubicBezTo>
                    <a:pt x="10846" y="2068"/>
                    <a:pt x="11925" y="3146"/>
                    <a:pt x="11927" y="4476"/>
                  </a:cubicBezTo>
                  <a:lnTo>
                    <a:pt x="11927" y="10208"/>
                  </a:lnTo>
                  <a:cubicBezTo>
                    <a:pt x="11927" y="10350"/>
                    <a:pt x="11841" y="10476"/>
                    <a:pt x="11711" y="10528"/>
                  </a:cubicBezTo>
                  <a:lnTo>
                    <a:pt x="10763" y="10906"/>
                  </a:lnTo>
                  <a:cubicBezTo>
                    <a:pt x="10721" y="10923"/>
                    <a:pt x="10676" y="10932"/>
                    <a:pt x="10632" y="10932"/>
                  </a:cubicBezTo>
                  <a:cubicBezTo>
                    <a:pt x="10564" y="10932"/>
                    <a:pt x="10497" y="10912"/>
                    <a:pt x="10440" y="10873"/>
                  </a:cubicBezTo>
                  <a:lnTo>
                    <a:pt x="5060" y="7189"/>
                  </a:lnTo>
                  <a:cubicBezTo>
                    <a:pt x="4680" y="6928"/>
                    <a:pt x="4517" y="6448"/>
                    <a:pt x="4662" y="6010"/>
                  </a:cubicBezTo>
                  <a:lnTo>
                    <a:pt x="5584" y="3244"/>
                  </a:lnTo>
                  <a:cubicBezTo>
                    <a:pt x="5817" y="2540"/>
                    <a:pt x="6477" y="2067"/>
                    <a:pt x="7218" y="2067"/>
                  </a:cubicBezTo>
                  <a:close/>
                  <a:moveTo>
                    <a:pt x="5914" y="8608"/>
                  </a:moveTo>
                  <a:lnTo>
                    <a:pt x="9256" y="10894"/>
                  </a:lnTo>
                  <a:cubicBezTo>
                    <a:pt x="8617" y="11834"/>
                    <a:pt x="7554" y="12396"/>
                    <a:pt x="6417" y="12396"/>
                  </a:cubicBezTo>
                  <a:lnTo>
                    <a:pt x="3836" y="12396"/>
                  </a:lnTo>
                  <a:cubicBezTo>
                    <a:pt x="2790" y="12395"/>
                    <a:pt x="1942" y="11547"/>
                    <a:pt x="1941" y="10503"/>
                  </a:cubicBezTo>
                  <a:cubicBezTo>
                    <a:pt x="1941" y="10363"/>
                    <a:pt x="1957" y="10223"/>
                    <a:pt x="1987" y="10087"/>
                  </a:cubicBezTo>
                  <a:cubicBezTo>
                    <a:pt x="2067" y="9739"/>
                    <a:pt x="2242" y="9419"/>
                    <a:pt x="2492" y="9163"/>
                  </a:cubicBezTo>
                  <a:cubicBezTo>
                    <a:pt x="2848" y="8806"/>
                    <a:pt x="3331" y="8608"/>
                    <a:pt x="3836" y="8608"/>
                  </a:cubicBezTo>
                  <a:close/>
                  <a:moveTo>
                    <a:pt x="14259" y="9416"/>
                  </a:moveTo>
                  <a:cubicBezTo>
                    <a:pt x="14517" y="9772"/>
                    <a:pt x="14928" y="9983"/>
                    <a:pt x="15366" y="9985"/>
                  </a:cubicBezTo>
                  <a:cubicBezTo>
                    <a:pt x="15366" y="10263"/>
                    <a:pt x="15198" y="10515"/>
                    <a:pt x="14941" y="10621"/>
                  </a:cubicBezTo>
                  <a:lnTo>
                    <a:pt x="13992" y="11013"/>
                  </a:lnTo>
                  <a:lnTo>
                    <a:pt x="13985" y="11014"/>
                  </a:lnTo>
                  <a:lnTo>
                    <a:pt x="10567" y="12423"/>
                  </a:lnTo>
                  <a:lnTo>
                    <a:pt x="10562" y="12423"/>
                  </a:lnTo>
                  <a:lnTo>
                    <a:pt x="10558" y="12425"/>
                  </a:lnTo>
                  <a:lnTo>
                    <a:pt x="9083" y="13033"/>
                  </a:lnTo>
                  <a:cubicBezTo>
                    <a:pt x="9006" y="13066"/>
                    <a:pt x="8922" y="13084"/>
                    <a:pt x="8837" y="13084"/>
                  </a:cubicBezTo>
                  <a:cubicBezTo>
                    <a:pt x="8834" y="13084"/>
                    <a:pt x="8830" y="13084"/>
                    <a:pt x="8826" y="13084"/>
                  </a:cubicBezTo>
                  <a:cubicBezTo>
                    <a:pt x="8557" y="13084"/>
                    <a:pt x="8312" y="12924"/>
                    <a:pt x="8204" y="12676"/>
                  </a:cubicBezTo>
                  <a:cubicBezTo>
                    <a:pt x="8856" y="12363"/>
                    <a:pt x="9416" y="11882"/>
                    <a:pt x="9824" y="11284"/>
                  </a:cubicBezTo>
                  <a:lnTo>
                    <a:pt x="10052" y="11439"/>
                  </a:lnTo>
                  <a:cubicBezTo>
                    <a:pt x="10226" y="11559"/>
                    <a:pt x="10430" y="11620"/>
                    <a:pt x="10636" y="11620"/>
                  </a:cubicBezTo>
                  <a:cubicBezTo>
                    <a:pt x="10765" y="11620"/>
                    <a:pt x="10895" y="11596"/>
                    <a:pt x="11018" y="11547"/>
                  </a:cubicBezTo>
                  <a:lnTo>
                    <a:pt x="11965" y="11167"/>
                  </a:lnTo>
                  <a:cubicBezTo>
                    <a:pt x="12358" y="11013"/>
                    <a:pt x="12617" y="10631"/>
                    <a:pt x="12615" y="10208"/>
                  </a:cubicBezTo>
                  <a:lnTo>
                    <a:pt x="12615" y="10093"/>
                  </a:lnTo>
                  <a:lnTo>
                    <a:pt x="14259" y="9416"/>
                  </a:lnTo>
                  <a:close/>
                  <a:moveTo>
                    <a:pt x="12615" y="12325"/>
                  </a:moveTo>
                  <a:lnTo>
                    <a:pt x="12615" y="14123"/>
                  </a:lnTo>
                  <a:cubicBezTo>
                    <a:pt x="12503" y="14120"/>
                    <a:pt x="12390" y="14118"/>
                    <a:pt x="12277" y="14118"/>
                  </a:cubicBezTo>
                  <a:cubicBezTo>
                    <a:pt x="12074" y="14118"/>
                    <a:pt x="11871" y="14125"/>
                    <a:pt x="11670" y="14137"/>
                  </a:cubicBezTo>
                  <a:lnTo>
                    <a:pt x="11670" y="14137"/>
                  </a:lnTo>
                  <a:lnTo>
                    <a:pt x="11151" y="12928"/>
                  </a:lnTo>
                  <a:lnTo>
                    <a:pt x="12615" y="12325"/>
                  </a:lnTo>
                  <a:close/>
                  <a:moveTo>
                    <a:pt x="13889" y="11800"/>
                  </a:moveTo>
                  <a:lnTo>
                    <a:pt x="14750" y="14380"/>
                  </a:lnTo>
                  <a:cubicBezTo>
                    <a:pt x="14274" y="14277"/>
                    <a:pt x="13791" y="14205"/>
                    <a:pt x="13304" y="14163"/>
                  </a:cubicBezTo>
                  <a:lnTo>
                    <a:pt x="13304" y="12040"/>
                  </a:lnTo>
                  <a:lnTo>
                    <a:pt x="13889" y="11800"/>
                  </a:lnTo>
                  <a:close/>
                  <a:moveTo>
                    <a:pt x="10515" y="13187"/>
                  </a:moveTo>
                  <a:lnTo>
                    <a:pt x="10950" y="14202"/>
                  </a:lnTo>
                  <a:cubicBezTo>
                    <a:pt x="10382" y="14273"/>
                    <a:pt x="9822" y="14390"/>
                    <a:pt x="9274" y="14551"/>
                  </a:cubicBezTo>
                  <a:lnTo>
                    <a:pt x="9428" y="13635"/>
                  </a:lnTo>
                  <a:lnTo>
                    <a:pt x="10515" y="13187"/>
                  </a:lnTo>
                  <a:close/>
                  <a:moveTo>
                    <a:pt x="12297" y="14806"/>
                  </a:moveTo>
                  <a:cubicBezTo>
                    <a:pt x="13267" y="14806"/>
                    <a:pt x="14231" y="14934"/>
                    <a:pt x="15166" y="15187"/>
                  </a:cubicBezTo>
                  <a:lnTo>
                    <a:pt x="15176" y="15191"/>
                  </a:lnTo>
                  <a:cubicBezTo>
                    <a:pt x="17957" y="15953"/>
                    <a:pt x="19990" y="17780"/>
                    <a:pt x="20190" y="19965"/>
                  </a:cubicBezTo>
                  <a:lnTo>
                    <a:pt x="20535" y="19933"/>
                  </a:lnTo>
                  <a:lnTo>
                    <a:pt x="20535" y="19933"/>
                  </a:lnTo>
                  <a:lnTo>
                    <a:pt x="20185" y="19972"/>
                  </a:lnTo>
                  <a:lnTo>
                    <a:pt x="17351" y="19972"/>
                  </a:lnTo>
                  <a:cubicBezTo>
                    <a:pt x="16988" y="19013"/>
                    <a:pt x="15188" y="16528"/>
                    <a:pt x="11238" y="16528"/>
                  </a:cubicBezTo>
                  <a:cubicBezTo>
                    <a:pt x="8855" y="16528"/>
                    <a:pt x="6573" y="17570"/>
                    <a:pt x="4452" y="19627"/>
                  </a:cubicBezTo>
                  <a:cubicBezTo>
                    <a:pt x="5143" y="16924"/>
                    <a:pt x="8508" y="14806"/>
                    <a:pt x="12279" y="14806"/>
                  </a:cubicBezTo>
                  <a:cubicBezTo>
                    <a:pt x="12285" y="14806"/>
                    <a:pt x="12291" y="14806"/>
                    <a:pt x="12297" y="14806"/>
                  </a:cubicBezTo>
                  <a:close/>
                  <a:moveTo>
                    <a:pt x="9626" y="0"/>
                  </a:moveTo>
                  <a:cubicBezTo>
                    <a:pt x="8698" y="2"/>
                    <a:pt x="7854" y="538"/>
                    <a:pt x="7458" y="1377"/>
                  </a:cubicBezTo>
                  <a:lnTo>
                    <a:pt x="7216" y="1377"/>
                  </a:lnTo>
                  <a:cubicBezTo>
                    <a:pt x="6179" y="1377"/>
                    <a:pt x="5258" y="2042"/>
                    <a:pt x="4930" y="3026"/>
                  </a:cubicBezTo>
                  <a:lnTo>
                    <a:pt x="4104" y="5511"/>
                  </a:lnTo>
                  <a:lnTo>
                    <a:pt x="2801" y="5511"/>
                  </a:lnTo>
                  <a:cubicBezTo>
                    <a:pt x="2799" y="5511"/>
                    <a:pt x="2796" y="5511"/>
                    <a:pt x="2794" y="5511"/>
                  </a:cubicBezTo>
                  <a:cubicBezTo>
                    <a:pt x="1681" y="5511"/>
                    <a:pt x="694" y="6226"/>
                    <a:pt x="347" y="7284"/>
                  </a:cubicBezTo>
                  <a:cubicBezTo>
                    <a:pt x="0" y="8345"/>
                    <a:pt x="375" y="9509"/>
                    <a:pt x="1276" y="10168"/>
                  </a:cubicBezTo>
                  <a:cubicBezTo>
                    <a:pt x="1174" y="10906"/>
                    <a:pt x="1399" y="11650"/>
                    <a:pt x="1891" y="12210"/>
                  </a:cubicBezTo>
                  <a:cubicBezTo>
                    <a:pt x="2376" y="12765"/>
                    <a:pt x="3080" y="13084"/>
                    <a:pt x="3818" y="13084"/>
                  </a:cubicBezTo>
                  <a:cubicBezTo>
                    <a:pt x="3824" y="13084"/>
                    <a:pt x="3830" y="13084"/>
                    <a:pt x="3836" y="13084"/>
                  </a:cubicBezTo>
                  <a:lnTo>
                    <a:pt x="6417" y="13084"/>
                  </a:lnTo>
                  <a:cubicBezTo>
                    <a:pt x="6803" y="13084"/>
                    <a:pt x="7186" y="13031"/>
                    <a:pt x="7557" y="12923"/>
                  </a:cubicBezTo>
                  <a:cubicBezTo>
                    <a:pt x="7752" y="13397"/>
                    <a:pt x="8197" y="13722"/>
                    <a:pt x="8708" y="13764"/>
                  </a:cubicBezTo>
                  <a:lnTo>
                    <a:pt x="8537" y="14798"/>
                  </a:lnTo>
                  <a:cubicBezTo>
                    <a:pt x="5901" y="15795"/>
                    <a:pt x="3941" y="17789"/>
                    <a:pt x="3666" y="20080"/>
                  </a:cubicBezTo>
                  <a:cubicBezTo>
                    <a:pt x="3637" y="20301"/>
                    <a:pt x="3756" y="20515"/>
                    <a:pt x="3957" y="20610"/>
                  </a:cubicBezTo>
                  <a:cubicBezTo>
                    <a:pt x="4028" y="20643"/>
                    <a:pt x="4103" y="20659"/>
                    <a:pt x="4178" y="20659"/>
                  </a:cubicBezTo>
                  <a:cubicBezTo>
                    <a:pt x="4315" y="20659"/>
                    <a:pt x="4451" y="20604"/>
                    <a:pt x="4550" y="20500"/>
                  </a:cubicBezTo>
                  <a:cubicBezTo>
                    <a:pt x="6650" y="18321"/>
                    <a:pt x="8900" y="17217"/>
                    <a:pt x="11238" y="17217"/>
                  </a:cubicBezTo>
                  <a:cubicBezTo>
                    <a:pt x="14796" y="17217"/>
                    <a:pt x="16393" y="19379"/>
                    <a:pt x="16705" y="20208"/>
                  </a:cubicBezTo>
                  <a:cubicBezTo>
                    <a:pt x="16803" y="20480"/>
                    <a:pt x="17059" y="20659"/>
                    <a:pt x="17349" y="20659"/>
                  </a:cubicBezTo>
                  <a:lnTo>
                    <a:pt x="20185" y="20659"/>
                  </a:lnTo>
                  <a:cubicBezTo>
                    <a:pt x="20378" y="20659"/>
                    <a:pt x="20563" y="20578"/>
                    <a:pt x="20695" y="20436"/>
                  </a:cubicBezTo>
                  <a:cubicBezTo>
                    <a:pt x="20826" y="20291"/>
                    <a:pt x="20893" y="20098"/>
                    <a:pt x="20876" y="19903"/>
                  </a:cubicBezTo>
                  <a:cubicBezTo>
                    <a:pt x="20655" y="17486"/>
                    <a:pt x="18500" y="15457"/>
                    <a:pt x="15542" y="14583"/>
                  </a:cubicBezTo>
                  <a:lnTo>
                    <a:pt x="14528" y="11536"/>
                  </a:lnTo>
                  <a:lnTo>
                    <a:pt x="15204" y="11256"/>
                  </a:lnTo>
                  <a:cubicBezTo>
                    <a:pt x="15779" y="11016"/>
                    <a:pt x="16120" y="10420"/>
                    <a:pt x="16039" y="9804"/>
                  </a:cubicBezTo>
                  <a:cubicBezTo>
                    <a:pt x="16502" y="9547"/>
                    <a:pt x="16775" y="9048"/>
                    <a:pt x="16741" y="8521"/>
                  </a:cubicBezTo>
                  <a:cubicBezTo>
                    <a:pt x="16710" y="7993"/>
                    <a:pt x="16377" y="7532"/>
                    <a:pt x="15885" y="7334"/>
                  </a:cubicBezTo>
                  <a:cubicBezTo>
                    <a:pt x="16663" y="5974"/>
                    <a:pt x="18101" y="5163"/>
                    <a:pt x="19626" y="5163"/>
                  </a:cubicBezTo>
                  <a:cubicBezTo>
                    <a:pt x="19904" y="5163"/>
                    <a:pt x="20186" y="5190"/>
                    <a:pt x="20467" y="5246"/>
                  </a:cubicBezTo>
                  <a:cubicBezTo>
                    <a:pt x="20489" y="5250"/>
                    <a:pt x="20512" y="5252"/>
                    <a:pt x="20534" y="5252"/>
                  </a:cubicBezTo>
                  <a:cubicBezTo>
                    <a:pt x="20696" y="5252"/>
                    <a:pt x="20839" y="5138"/>
                    <a:pt x="20871" y="4974"/>
                  </a:cubicBezTo>
                  <a:cubicBezTo>
                    <a:pt x="20908" y="4788"/>
                    <a:pt x="20785" y="4606"/>
                    <a:pt x="20598" y="4570"/>
                  </a:cubicBezTo>
                  <a:cubicBezTo>
                    <a:pt x="20273" y="4505"/>
                    <a:pt x="19948" y="4474"/>
                    <a:pt x="19626" y="4474"/>
                  </a:cubicBezTo>
                  <a:cubicBezTo>
                    <a:pt x="17805" y="4474"/>
                    <a:pt x="16094" y="5472"/>
                    <a:pt x="15214" y="7124"/>
                  </a:cubicBezTo>
                  <a:lnTo>
                    <a:pt x="15148" y="7254"/>
                  </a:lnTo>
                  <a:cubicBezTo>
                    <a:pt x="15104" y="7261"/>
                    <a:pt x="15065" y="7271"/>
                    <a:pt x="15025" y="7281"/>
                  </a:cubicBezTo>
                  <a:lnTo>
                    <a:pt x="15025" y="3099"/>
                  </a:lnTo>
                  <a:cubicBezTo>
                    <a:pt x="15023" y="1389"/>
                    <a:pt x="13636" y="2"/>
                    <a:pt x="11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2" name="Google Shape;1392;p100"/>
            <p:cNvSpPr/>
            <p:nvPr/>
          </p:nvSpPr>
          <p:spPr>
            <a:xfrm>
              <a:off x="3405950" y="4523800"/>
              <a:ext cx="114800" cy="90475"/>
            </a:xfrm>
            <a:custGeom>
              <a:avLst/>
              <a:gdLst/>
              <a:ahLst/>
              <a:cxnLst/>
              <a:rect l="l" t="t" r="r" b="b"/>
              <a:pathLst>
                <a:path w="4592" h="3619" extrusionOk="0">
                  <a:moveTo>
                    <a:pt x="389" y="0"/>
                  </a:moveTo>
                  <a:cubicBezTo>
                    <a:pt x="244" y="0"/>
                    <a:pt x="110" y="91"/>
                    <a:pt x="62" y="236"/>
                  </a:cubicBezTo>
                  <a:cubicBezTo>
                    <a:pt x="1" y="416"/>
                    <a:pt x="99" y="611"/>
                    <a:pt x="279" y="672"/>
                  </a:cubicBezTo>
                  <a:cubicBezTo>
                    <a:pt x="1464" y="1070"/>
                    <a:pt x="3060" y="1873"/>
                    <a:pt x="3926" y="3432"/>
                  </a:cubicBezTo>
                  <a:cubicBezTo>
                    <a:pt x="3982" y="3543"/>
                    <a:pt x="4095" y="3615"/>
                    <a:pt x="4222" y="3618"/>
                  </a:cubicBezTo>
                  <a:cubicBezTo>
                    <a:pt x="4225" y="3618"/>
                    <a:pt x="4228" y="3618"/>
                    <a:pt x="4231" y="3618"/>
                  </a:cubicBezTo>
                  <a:cubicBezTo>
                    <a:pt x="4353" y="3618"/>
                    <a:pt x="4465" y="3554"/>
                    <a:pt x="4528" y="3448"/>
                  </a:cubicBezTo>
                  <a:cubicBezTo>
                    <a:pt x="4592" y="3340"/>
                    <a:pt x="4590" y="3207"/>
                    <a:pt x="4527" y="3099"/>
                  </a:cubicBezTo>
                  <a:cubicBezTo>
                    <a:pt x="3553" y="1344"/>
                    <a:pt x="1799" y="456"/>
                    <a:pt x="498" y="18"/>
                  </a:cubicBezTo>
                  <a:cubicBezTo>
                    <a:pt x="462" y="6"/>
                    <a:pt x="425" y="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93" name="Google Shape;1393;p100"/>
          <p:cNvSpPr txBox="1"/>
          <p:nvPr/>
        </p:nvSpPr>
        <p:spPr>
          <a:xfrm>
            <a:off x="1066350" y="237067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2020</a:t>
            </a:r>
            <a:endParaRPr sz="1600" b="1" dirty="0">
              <a:solidFill>
                <a:schemeClr val="accent4"/>
              </a:solidFill>
              <a:latin typeface="Fira Sans"/>
              <a:ea typeface="Fira Sans"/>
              <a:cs typeface="Fira Sans"/>
              <a:sym typeface="Fira Sans"/>
            </a:endParaRPr>
          </a:p>
        </p:txBody>
      </p:sp>
      <p:sp>
        <p:nvSpPr>
          <p:cNvPr id="1394" name="Google Shape;1394;p100"/>
          <p:cNvSpPr txBox="1"/>
          <p:nvPr/>
        </p:nvSpPr>
        <p:spPr>
          <a:xfrm>
            <a:off x="4581800" y="2370675"/>
            <a:ext cx="17037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2023</a:t>
            </a:r>
            <a:endParaRPr sz="1600" b="1" dirty="0">
              <a:solidFill>
                <a:schemeClr val="accent4"/>
              </a:solidFill>
              <a:latin typeface="Fira Sans"/>
              <a:ea typeface="Fira Sans"/>
              <a:cs typeface="Fira Sans"/>
              <a:sym typeface="Fira Sans"/>
            </a:endParaRPr>
          </a:p>
        </p:txBody>
      </p:sp>
      <p:sp>
        <p:nvSpPr>
          <p:cNvPr id="1395" name="Google Shape;1395;p100"/>
          <p:cNvSpPr txBox="1"/>
          <p:nvPr/>
        </p:nvSpPr>
        <p:spPr>
          <a:xfrm>
            <a:off x="2816875"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2022</a:t>
            </a:r>
            <a:endParaRPr sz="1600" b="1" dirty="0">
              <a:solidFill>
                <a:schemeClr val="accent4"/>
              </a:solidFill>
              <a:latin typeface="Fira Sans"/>
              <a:ea typeface="Fira Sans"/>
              <a:cs typeface="Fira Sans"/>
              <a:sym typeface="Fira Sans"/>
            </a:endParaRPr>
          </a:p>
        </p:txBody>
      </p:sp>
      <p:sp>
        <p:nvSpPr>
          <p:cNvPr id="1396" name="Google Shape;1396;p100"/>
          <p:cNvSpPr txBox="1"/>
          <p:nvPr/>
        </p:nvSpPr>
        <p:spPr>
          <a:xfrm>
            <a:off x="6251513"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2024</a:t>
            </a:r>
            <a:endParaRPr sz="1600" b="1" dirty="0">
              <a:solidFill>
                <a:schemeClr val="accent4"/>
              </a:solidFill>
              <a:latin typeface="Fira Sans"/>
              <a:ea typeface="Fira Sans"/>
              <a:cs typeface="Fira Sans"/>
              <a:sym typeface="Fira Sans"/>
            </a:endParaRPr>
          </a:p>
        </p:txBody>
      </p:sp>
      <p:sp>
        <p:nvSpPr>
          <p:cNvPr id="1397" name="Google Shape;1397;p100"/>
          <p:cNvSpPr txBox="1"/>
          <p:nvPr/>
        </p:nvSpPr>
        <p:spPr>
          <a:xfrm>
            <a:off x="2774275" y="3838125"/>
            <a:ext cx="19113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accent4"/>
                </a:solidFill>
                <a:latin typeface="Fira Sans"/>
                <a:ea typeface="Fira Sans"/>
                <a:cs typeface="Fira Sans"/>
                <a:sym typeface="Fira Sans"/>
              </a:rPr>
              <a:t>In December the Law was finally passed</a:t>
            </a:r>
            <a:endParaRPr dirty="0">
              <a:solidFill>
                <a:schemeClr val="accent4"/>
              </a:solidFill>
              <a:latin typeface="Fira Sans"/>
              <a:ea typeface="Fira Sans"/>
              <a:cs typeface="Fira Sans"/>
              <a:sym typeface="Fira Sans"/>
            </a:endParaRPr>
          </a:p>
        </p:txBody>
      </p:sp>
      <p:sp>
        <p:nvSpPr>
          <p:cNvPr id="1398" name="Google Shape;1398;p100"/>
          <p:cNvSpPr txBox="1"/>
          <p:nvPr/>
        </p:nvSpPr>
        <p:spPr>
          <a:xfrm>
            <a:off x="1081508" y="1599932"/>
            <a:ext cx="1890586"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Law should have been discussed but did not due to Covid</a:t>
            </a:r>
            <a:endParaRPr dirty="0">
              <a:solidFill>
                <a:schemeClr val="accent4"/>
              </a:solidFill>
              <a:latin typeface="Fira Sans"/>
              <a:ea typeface="Fira Sans"/>
              <a:cs typeface="Fira Sans"/>
              <a:sym typeface="Fira Sans"/>
            </a:endParaRPr>
          </a:p>
        </p:txBody>
      </p:sp>
      <p:sp>
        <p:nvSpPr>
          <p:cNvPr id="1399" name="Google Shape;1399;p100"/>
          <p:cNvSpPr txBox="1"/>
          <p:nvPr/>
        </p:nvSpPr>
        <p:spPr>
          <a:xfrm>
            <a:off x="6170212" y="3777707"/>
            <a:ext cx="2178996"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Law will be fully applied and other biomes discussed</a:t>
            </a:r>
            <a:endParaRPr dirty="0">
              <a:solidFill>
                <a:schemeClr val="accent4"/>
              </a:solidFill>
              <a:latin typeface="Fira Sans"/>
              <a:ea typeface="Fira Sans"/>
              <a:cs typeface="Fira Sans"/>
              <a:sym typeface="Fira Sans"/>
            </a:endParaRPr>
          </a:p>
        </p:txBody>
      </p:sp>
      <p:sp>
        <p:nvSpPr>
          <p:cNvPr id="1400" name="Google Shape;1400;p100"/>
          <p:cNvSpPr txBox="1"/>
          <p:nvPr/>
        </p:nvSpPr>
        <p:spPr>
          <a:xfrm>
            <a:off x="4520600" y="1769925"/>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Time for companies to adapt</a:t>
            </a:r>
            <a:endParaRPr dirty="0">
              <a:solidFill>
                <a:schemeClr val="accent4"/>
              </a:solidFill>
              <a:latin typeface="Fira Sans"/>
              <a:ea typeface="Fira Sans"/>
              <a:cs typeface="Fira Sans"/>
              <a:sym typeface="Fira Sans"/>
            </a:endParaRPr>
          </a:p>
        </p:txBody>
      </p:sp>
      <p:cxnSp>
        <p:nvCxnSpPr>
          <p:cNvPr id="1401" name="Google Shape;1401;p100"/>
          <p:cNvCxnSpPr>
            <a:stCxn id="1375" idx="6"/>
            <a:endCxn id="1373" idx="2"/>
          </p:cNvCxnSpPr>
          <p:nvPr/>
        </p:nvCxnSpPr>
        <p:spPr>
          <a:xfrm>
            <a:off x="2281350" y="3108466"/>
            <a:ext cx="1146600" cy="0"/>
          </a:xfrm>
          <a:prstGeom prst="straightConnector1">
            <a:avLst/>
          </a:prstGeom>
          <a:noFill/>
          <a:ln w="38100" cap="flat" cmpd="sng">
            <a:solidFill>
              <a:schemeClr val="accent4"/>
            </a:solidFill>
            <a:prstDash val="solid"/>
            <a:round/>
            <a:headEnd type="none" w="med" len="med"/>
            <a:tailEnd type="none" w="med" len="med"/>
          </a:ln>
        </p:spPr>
      </p:cxnSp>
      <p:sp>
        <p:nvSpPr>
          <p:cNvPr id="1402" name="Google Shape;1402;p10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EUROPEAN UNION </a:t>
            </a:r>
            <a:endParaRPr dirty="0"/>
          </a:p>
        </p:txBody>
      </p:sp>
      <p:pic>
        <p:nvPicPr>
          <p:cNvPr id="2" name="Picture 1">
            <a:extLst>
              <a:ext uri="{FF2B5EF4-FFF2-40B4-BE49-F238E27FC236}">
                <a16:creationId xmlns:a16="http://schemas.microsoft.com/office/drawing/2014/main" id="{ECCA3C67-08EA-1001-8199-EE4D93FFF46A}"/>
              </a:ext>
            </a:extLst>
          </p:cNvPr>
          <p:cNvPicPr>
            <a:picLocks noChangeAspect="1"/>
          </p:cNvPicPr>
          <p:nvPr/>
        </p:nvPicPr>
        <p:blipFill>
          <a:blip r:embed="rId3"/>
          <a:stretch>
            <a:fillRect/>
          </a:stretch>
        </p:blipFill>
        <p:spPr>
          <a:xfrm>
            <a:off x="7781949" y="204837"/>
            <a:ext cx="1297551" cy="12526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1026" name="Picture 2">
            <a:extLst>
              <a:ext uri="{FF2B5EF4-FFF2-40B4-BE49-F238E27FC236}">
                <a16:creationId xmlns:a16="http://schemas.microsoft.com/office/drawing/2014/main" id="{C1C05A9F-D9E5-D45C-4010-E2AA3D356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75113" flipH="1">
            <a:off x="2920713" y="1086936"/>
            <a:ext cx="3579545" cy="2213306"/>
          </a:xfrm>
          <a:prstGeom prst="rect">
            <a:avLst/>
          </a:prstGeom>
          <a:noFill/>
          <a:extLst>
            <a:ext uri="{909E8E84-426E-40DD-AFC4-6F175D3DCCD1}">
              <a14:hiddenFill xmlns:a14="http://schemas.microsoft.com/office/drawing/2010/main">
                <a:solidFill>
                  <a:srgbClr val="FFFFFF"/>
                </a:solidFill>
              </a14:hiddenFill>
            </a:ext>
          </a:extLst>
        </p:spPr>
      </p:pic>
      <p:sp>
        <p:nvSpPr>
          <p:cNvPr id="666" name="Google Shape;666;p7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BRAZIL EXPORT 2022 TOTALS TO EU</a:t>
            </a:r>
            <a:endParaRPr dirty="0"/>
          </a:p>
        </p:txBody>
      </p:sp>
      <p:sp>
        <p:nvSpPr>
          <p:cNvPr id="669" name="Google Shape;669;p76"/>
          <p:cNvSpPr txBox="1"/>
          <p:nvPr/>
        </p:nvSpPr>
        <p:spPr>
          <a:xfrm>
            <a:off x="278324" y="1463373"/>
            <a:ext cx="1072522"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COFFEE</a:t>
            </a:r>
            <a:endParaRPr sz="1600" b="1" dirty="0">
              <a:solidFill>
                <a:schemeClr val="accent4"/>
              </a:solidFill>
              <a:latin typeface="Fira Sans"/>
              <a:ea typeface="Fira Sans"/>
              <a:cs typeface="Fira Sans"/>
              <a:sym typeface="Fira Sans"/>
            </a:endParaRPr>
          </a:p>
        </p:txBody>
      </p:sp>
      <p:sp>
        <p:nvSpPr>
          <p:cNvPr id="670" name="Google Shape;670;p76"/>
          <p:cNvSpPr txBox="1"/>
          <p:nvPr/>
        </p:nvSpPr>
        <p:spPr>
          <a:xfrm>
            <a:off x="0" y="2263976"/>
            <a:ext cx="146798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CATTLE/MEAT</a:t>
            </a:r>
            <a:endParaRPr sz="1600" b="1" dirty="0">
              <a:solidFill>
                <a:schemeClr val="accent4"/>
              </a:solidFill>
              <a:latin typeface="Fira Sans"/>
              <a:ea typeface="Fira Sans"/>
              <a:cs typeface="Fira Sans"/>
              <a:sym typeface="Fira Sans"/>
            </a:endParaRPr>
          </a:p>
        </p:txBody>
      </p:sp>
      <p:sp>
        <p:nvSpPr>
          <p:cNvPr id="671" name="Google Shape;671;p76"/>
          <p:cNvSpPr txBox="1"/>
          <p:nvPr/>
        </p:nvSpPr>
        <p:spPr>
          <a:xfrm>
            <a:off x="362445" y="2588141"/>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WOOD</a:t>
            </a:r>
            <a:endParaRPr sz="1600" b="1" dirty="0">
              <a:solidFill>
                <a:schemeClr val="accent4"/>
              </a:solidFill>
              <a:latin typeface="Fira Sans"/>
              <a:ea typeface="Fira Sans"/>
              <a:cs typeface="Fira Sans"/>
              <a:sym typeface="Fira Sans"/>
            </a:endParaRPr>
          </a:p>
        </p:txBody>
      </p:sp>
      <p:grpSp>
        <p:nvGrpSpPr>
          <p:cNvPr id="672" name="Google Shape;672;p76"/>
          <p:cNvGrpSpPr/>
          <p:nvPr/>
        </p:nvGrpSpPr>
        <p:grpSpPr>
          <a:xfrm>
            <a:off x="1433092" y="2664061"/>
            <a:ext cx="377575" cy="204900"/>
            <a:chOff x="2737200" y="1578400"/>
            <a:chExt cx="377575" cy="204900"/>
          </a:xfrm>
        </p:grpSpPr>
        <p:sp>
          <p:nvSpPr>
            <p:cNvPr id="673" name="Google Shape;673;p76"/>
            <p:cNvSpPr/>
            <p:nvPr/>
          </p:nvSpPr>
          <p:spPr>
            <a:xfrm>
              <a:off x="2909875" y="1578400"/>
              <a:ext cx="204900" cy="20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76"/>
            <p:cNvCxnSpPr/>
            <p:nvPr/>
          </p:nvCxnSpPr>
          <p:spPr>
            <a:xfrm>
              <a:off x="2737200" y="1680850"/>
              <a:ext cx="207600" cy="0"/>
            </a:xfrm>
            <a:prstGeom prst="straightConnector1">
              <a:avLst/>
            </a:prstGeom>
            <a:noFill/>
            <a:ln w="38100" cap="flat" cmpd="sng">
              <a:solidFill>
                <a:schemeClr val="accent4"/>
              </a:solidFill>
              <a:prstDash val="solid"/>
              <a:round/>
              <a:headEnd type="none" w="med" len="med"/>
              <a:tailEnd type="none" w="med" len="med"/>
            </a:ln>
          </p:spPr>
        </p:cxnSp>
      </p:grpSp>
      <p:grpSp>
        <p:nvGrpSpPr>
          <p:cNvPr id="675" name="Google Shape;675;p76"/>
          <p:cNvGrpSpPr/>
          <p:nvPr/>
        </p:nvGrpSpPr>
        <p:grpSpPr>
          <a:xfrm>
            <a:off x="1438997" y="2306692"/>
            <a:ext cx="377575" cy="204900"/>
            <a:chOff x="2737200" y="2302650"/>
            <a:chExt cx="377575" cy="204900"/>
          </a:xfrm>
        </p:grpSpPr>
        <p:sp>
          <p:nvSpPr>
            <p:cNvPr id="676" name="Google Shape;676;p76"/>
            <p:cNvSpPr/>
            <p:nvPr/>
          </p:nvSpPr>
          <p:spPr>
            <a:xfrm>
              <a:off x="2909875" y="2302650"/>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 name="Google Shape;677;p76"/>
            <p:cNvCxnSpPr/>
            <p:nvPr/>
          </p:nvCxnSpPr>
          <p:spPr>
            <a:xfrm>
              <a:off x="2737200" y="2406900"/>
              <a:ext cx="207600" cy="0"/>
            </a:xfrm>
            <a:prstGeom prst="straightConnector1">
              <a:avLst/>
            </a:prstGeom>
            <a:noFill/>
            <a:ln w="38100" cap="flat" cmpd="sng">
              <a:solidFill>
                <a:schemeClr val="dk2"/>
              </a:solidFill>
              <a:prstDash val="solid"/>
              <a:round/>
              <a:headEnd type="none" w="med" len="med"/>
              <a:tailEnd type="none" w="med" len="med"/>
            </a:ln>
          </p:spPr>
        </p:cxnSp>
      </p:grpSp>
      <p:grpSp>
        <p:nvGrpSpPr>
          <p:cNvPr id="678" name="Google Shape;678;p76"/>
          <p:cNvGrpSpPr/>
          <p:nvPr/>
        </p:nvGrpSpPr>
        <p:grpSpPr>
          <a:xfrm>
            <a:off x="1447550" y="1493658"/>
            <a:ext cx="377575" cy="204900"/>
            <a:chOff x="2737200" y="3026900"/>
            <a:chExt cx="377575" cy="204900"/>
          </a:xfrm>
          <a:solidFill>
            <a:schemeClr val="accent1"/>
          </a:solidFill>
        </p:grpSpPr>
        <p:sp>
          <p:nvSpPr>
            <p:cNvPr id="679" name="Google Shape;679;p76"/>
            <p:cNvSpPr/>
            <p:nvPr/>
          </p:nvSpPr>
          <p:spPr>
            <a:xfrm>
              <a:off x="2909875" y="3026900"/>
              <a:ext cx="204900" cy="204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76"/>
            <p:cNvCxnSpPr/>
            <p:nvPr/>
          </p:nvCxnSpPr>
          <p:spPr>
            <a:xfrm>
              <a:off x="2737200" y="3129350"/>
              <a:ext cx="207600" cy="0"/>
            </a:xfrm>
            <a:prstGeom prst="straightConnector1">
              <a:avLst/>
            </a:prstGeom>
            <a:grpFill/>
            <a:ln w="38100" cap="flat" cmpd="sng">
              <a:solidFill>
                <a:schemeClr val="accent1"/>
              </a:solidFill>
              <a:prstDash val="solid"/>
              <a:round/>
              <a:headEnd type="none" w="med" len="med"/>
              <a:tailEnd type="none" w="med" len="med"/>
            </a:ln>
          </p:spPr>
        </p:cxnSp>
      </p:grpSp>
      <p:sp>
        <p:nvSpPr>
          <p:cNvPr id="685" name="Google Shape;685;p76"/>
          <p:cNvSpPr txBox="1"/>
          <p:nvPr/>
        </p:nvSpPr>
        <p:spPr>
          <a:xfrm>
            <a:off x="435566" y="1862097"/>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SOY</a:t>
            </a:r>
            <a:endParaRPr sz="1600" b="1" dirty="0">
              <a:solidFill>
                <a:schemeClr val="accent4"/>
              </a:solidFill>
              <a:latin typeface="Fira Sans"/>
              <a:ea typeface="Fira Sans"/>
              <a:cs typeface="Fira Sans"/>
              <a:sym typeface="Fira Sans"/>
            </a:endParaRPr>
          </a:p>
        </p:txBody>
      </p:sp>
      <p:grpSp>
        <p:nvGrpSpPr>
          <p:cNvPr id="686" name="Google Shape;686;p76"/>
          <p:cNvGrpSpPr/>
          <p:nvPr/>
        </p:nvGrpSpPr>
        <p:grpSpPr>
          <a:xfrm>
            <a:off x="1444032" y="1900200"/>
            <a:ext cx="377575" cy="204900"/>
            <a:chOff x="2737200" y="1968125"/>
            <a:chExt cx="377575" cy="204900"/>
          </a:xfrm>
        </p:grpSpPr>
        <p:sp>
          <p:nvSpPr>
            <p:cNvPr id="687" name="Google Shape;687;p76"/>
            <p:cNvSpPr/>
            <p:nvPr/>
          </p:nvSpPr>
          <p:spPr>
            <a:xfrm>
              <a:off x="2909875" y="1968125"/>
              <a:ext cx="204900" cy="20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 name="Google Shape;688;p76"/>
            <p:cNvCxnSpPr/>
            <p:nvPr/>
          </p:nvCxnSpPr>
          <p:spPr>
            <a:xfrm>
              <a:off x="2737200" y="2070575"/>
              <a:ext cx="207600" cy="0"/>
            </a:xfrm>
            <a:prstGeom prst="straightConnector1">
              <a:avLst/>
            </a:prstGeom>
            <a:noFill/>
            <a:ln w="38100" cap="flat" cmpd="sng">
              <a:solidFill>
                <a:schemeClr val="accent2"/>
              </a:solidFill>
              <a:prstDash val="solid"/>
              <a:round/>
              <a:headEnd type="none" w="med" len="med"/>
              <a:tailEnd type="none" w="med" len="med"/>
            </a:ln>
          </p:spPr>
        </p:cxnSp>
      </p:grpSp>
      <p:sp>
        <p:nvSpPr>
          <p:cNvPr id="689" name="Google Shape;689;p76"/>
          <p:cNvSpPr txBox="1"/>
          <p:nvPr/>
        </p:nvSpPr>
        <p:spPr>
          <a:xfrm>
            <a:off x="4966723" y="1886372"/>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1.5%</a:t>
            </a:r>
            <a:endParaRPr b="1" dirty="0">
              <a:solidFill>
                <a:schemeClr val="lt1"/>
              </a:solidFill>
              <a:latin typeface="Fira Sans"/>
              <a:ea typeface="Fira Sans"/>
              <a:cs typeface="Fira Sans"/>
              <a:sym typeface="Fira Sans"/>
            </a:endParaRPr>
          </a:p>
        </p:txBody>
      </p:sp>
      <p:sp>
        <p:nvSpPr>
          <p:cNvPr id="690" name="Google Shape;690;p76"/>
          <p:cNvSpPr txBox="1"/>
          <p:nvPr/>
        </p:nvSpPr>
        <p:spPr>
          <a:xfrm>
            <a:off x="4875285" y="1583240"/>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9.5%</a:t>
            </a:r>
            <a:endParaRPr b="1" dirty="0">
              <a:solidFill>
                <a:schemeClr val="lt1"/>
              </a:solidFill>
              <a:latin typeface="Fira Sans"/>
              <a:ea typeface="Fira Sans"/>
              <a:cs typeface="Fira Sans"/>
              <a:sym typeface="Fira Sans"/>
            </a:endParaRPr>
          </a:p>
        </p:txBody>
      </p:sp>
      <p:sp>
        <p:nvSpPr>
          <p:cNvPr id="691" name="Google Shape;691;p76"/>
          <p:cNvSpPr txBox="1"/>
          <p:nvPr/>
        </p:nvSpPr>
        <p:spPr>
          <a:xfrm>
            <a:off x="3891681" y="2571750"/>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64%</a:t>
            </a:r>
            <a:endParaRPr b="1" dirty="0">
              <a:solidFill>
                <a:schemeClr val="lt1"/>
              </a:solidFill>
              <a:latin typeface="Fira Sans"/>
              <a:ea typeface="Fira Sans"/>
              <a:cs typeface="Fira Sans"/>
              <a:sym typeface="Fira Sans"/>
            </a:endParaRPr>
          </a:p>
        </p:txBody>
      </p:sp>
      <p:sp>
        <p:nvSpPr>
          <p:cNvPr id="693" name="Google Shape;693;p76"/>
          <p:cNvSpPr txBox="1"/>
          <p:nvPr/>
        </p:nvSpPr>
        <p:spPr>
          <a:xfrm>
            <a:off x="4168910" y="1232523"/>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25%</a:t>
            </a:r>
            <a:endParaRPr b="1" dirty="0">
              <a:solidFill>
                <a:schemeClr val="lt1"/>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1436E8E8-EDBE-2E8A-5351-D4D696CAD97B}"/>
              </a:ext>
            </a:extLst>
          </p:cNvPr>
          <p:cNvPicPr>
            <a:picLocks noChangeAspect="1"/>
          </p:cNvPicPr>
          <p:nvPr/>
        </p:nvPicPr>
        <p:blipFill rotWithShape="1">
          <a:blip r:embed="rId4"/>
          <a:srcRect l="1" t="46819" r="-743"/>
          <a:stretch/>
        </p:blipFill>
        <p:spPr>
          <a:xfrm>
            <a:off x="7041299" y="-226"/>
            <a:ext cx="2554992" cy="1929522"/>
          </a:xfrm>
          <a:prstGeom prst="rect">
            <a:avLst/>
          </a:prstGeom>
        </p:spPr>
      </p:pic>
      <p:pic>
        <p:nvPicPr>
          <p:cNvPr id="4" name="Picture 3">
            <a:extLst>
              <a:ext uri="{FF2B5EF4-FFF2-40B4-BE49-F238E27FC236}">
                <a16:creationId xmlns:a16="http://schemas.microsoft.com/office/drawing/2014/main" id="{9CCC25E5-4B6C-5D5E-0733-A98128F4E0A1}"/>
              </a:ext>
            </a:extLst>
          </p:cNvPr>
          <p:cNvPicPr>
            <a:picLocks noChangeAspect="1"/>
          </p:cNvPicPr>
          <p:nvPr/>
        </p:nvPicPr>
        <p:blipFill>
          <a:blip r:embed="rId5"/>
          <a:stretch>
            <a:fillRect/>
          </a:stretch>
        </p:blipFill>
        <p:spPr>
          <a:xfrm>
            <a:off x="8406692" y="488730"/>
            <a:ext cx="262151" cy="256054"/>
          </a:xfrm>
          <a:prstGeom prst="rect">
            <a:avLst/>
          </a:prstGeom>
        </p:spPr>
      </p:pic>
      <p:pic>
        <p:nvPicPr>
          <p:cNvPr id="5" name="Picture 4">
            <a:extLst>
              <a:ext uri="{FF2B5EF4-FFF2-40B4-BE49-F238E27FC236}">
                <a16:creationId xmlns:a16="http://schemas.microsoft.com/office/drawing/2014/main" id="{D4CD2501-B45C-B54C-CB4D-C946F75B598D}"/>
              </a:ext>
            </a:extLst>
          </p:cNvPr>
          <p:cNvPicPr>
            <a:picLocks noChangeAspect="1"/>
          </p:cNvPicPr>
          <p:nvPr/>
        </p:nvPicPr>
        <p:blipFill>
          <a:blip r:embed="rId6"/>
          <a:stretch>
            <a:fillRect/>
          </a:stretch>
        </p:blipFill>
        <p:spPr>
          <a:xfrm>
            <a:off x="8547601" y="753497"/>
            <a:ext cx="262151" cy="256054"/>
          </a:xfrm>
          <a:prstGeom prst="rect">
            <a:avLst/>
          </a:prstGeom>
        </p:spPr>
      </p:pic>
      <p:pic>
        <p:nvPicPr>
          <p:cNvPr id="6" name="Picture 5">
            <a:extLst>
              <a:ext uri="{FF2B5EF4-FFF2-40B4-BE49-F238E27FC236}">
                <a16:creationId xmlns:a16="http://schemas.microsoft.com/office/drawing/2014/main" id="{C98E944A-1CF2-7664-F8C7-4FD2C483A238}"/>
              </a:ext>
            </a:extLst>
          </p:cNvPr>
          <p:cNvPicPr>
            <a:picLocks noChangeAspect="1"/>
          </p:cNvPicPr>
          <p:nvPr/>
        </p:nvPicPr>
        <p:blipFill>
          <a:blip r:embed="rId7"/>
          <a:stretch>
            <a:fillRect/>
          </a:stretch>
        </p:blipFill>
        <p:spPr>
          <a:xfrm>
            <a:off x="8195834" y="335015"/>
            <a:ext cx="256054" cy="256054"/>
          </a:xfrm>
          <a:prstGeom prst="rect">
            <a:avLst/>
          </a:prstGeom>
        </p:spPr>
      </p:pic>
      <p:pic>
        <p:nvPicPr>
          <p:cNvPr id="8" name="Picture 7">
            <a:extLst>
              <a:ext uri="{FF2B5EF4-FFF2-40B4-BE49-F238E27FC236}">
                <a16:creationId xmlns:a16="http://schemas.microsoft.com/office/drawing/2014/main" id="{BABBD272-8795-79EC-0694-FCF0AD91B061}"/>
              </a:ext>
            </a:extLst>
          </p:cNvPr>
          <p:cNvPicPr>
            <a:picLocks noChangeAspect="1"/>
          </p:cNvPicPr>
          <p:nvPr/>
        </p:nvPicPr>
        <p:blipFill>
          <a:blip r:embed="rId8"/>
          <a:stretch>
            <a:fillRect/>
          </a:stretch>
        </p:blipFill>
        <p:spPr>
          <a:xfrm>
            <a:off x="8678031" y="517836"/>
            <a:ext cx="256054" cy="256054"/>
          </a:xfrm>
          <a:prstGeom prst="rect">
            <a:avLst/>
          </a:prstGeom>
        </p:spPr>
      </p:pic>
      <p:pic>
        <p:nvPicPr>
          <p:cNvPr id="10" name="Picture 9">
            <a:extLst>
              <a:ext uri="{FF2B5EF4-FFF2-40B4-BE49-F238E27FC236}">
                <a16:creationId xmlns:a16="http://schemas.microsoft.com/office/drawing/2014/main" id="{69B8B127-97DC-A8EB-5324-196299BB80F2}"/>
              </a:ext>
            </a:extLst>
          </p:cNvPr>
          <p:cNvPicPr>
            <a:picLocks noChangeAspect="1"/>
          </p:cNvPicPr>
          <p:nvPr/>
        </p:nvPicPr>
        <p:blipFill rotWithShape="1">
          <a:blip r:embed="rId9"/>
          <a:srcRect t="9353" r="-691" b="10063"/>
          <a:stretch/>
        </p:blipFill>
        <p:spPr>
          <a:xfrm>
            <a:off x="2189680" y="3464825"/>
            <a:ext cx="5084924" cy="1672913"/>
          </a:xfrm>
          <a:prstGeom prst="rect">
            <a:avLst/>
          </a:prstGeom>
          <a:ln>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3" name="Picture 12">
            <a:extLst>
              <a:ext uri="{FF2B5EF4-FFF2-40B4-BE49-F238E27FC236}">
                <a16:creationId xmlns:a16="http://schemas.microsoft.com/office/drawing/2014/main" id="{32D20F79-B437-41E0-4C7C-D25DA122A7BC}"/>
              </a:ext>
            </a:extLst>
          </p:cNvPr>
          <p:cNvPicPr>
            <a:picLocks noChangeAspect="1"/>
          </p:cNvPicPr>
          <p:nvPr/>
        </p:nvPicPr>
        <p:blipFill>
          <a:blip r:embed="rId10"/>
          <a:stretch>
            <a:fillRect/>
          </a:stretch>
        </p:blipFill>
        <p:spPr>
          <a:xfrm>
            <a:off x="5675932" y="2068521"/>
            <a:ext cx="951058" cy="36579"/>
          </a:xfrm>
          <a:prstGeom prst="rect">
            <a:avLst/>
          </a:prstGeom>
        </p:spPr>
      </p:pic>
      <p:pic>
        <p:nvPicPr>
          <p:cNvPr id="14" name="Picture 13">
            <a:extLst>
              <a:ext uri="{FF2B5EF4-FFF2-40B4-BE49-F238E27FC236}">
                <a16:creationId xmlns:a16="http://schemas.microsoft.com/office/drawing/2014/main" id="{893909C8-23AB-0E40-B60F-EEA04B46431A}"/>
              </a:ext>
            </a:extLst>
          </p:cNvPr>
          <p:cNvPicPr>
            <a:picLocks noChangeAspect="1"/>
          </p:cNvPicPr>
          <p:nvPr/>
        </p:nvPicPr>
        <p:blipFill>
          <a:blip r:embed="rId11"/>
          <a:stretch>
            <a:fillRect/>
          </a:stretch>
        </p:blipFill>
        <p:spPr>
          <a:xfrm>
            <a:off x="3341651" y="2586728"/>
            <a:ext cx="512108" cy="36579"/>
          </a:xfrm>
          <a:prstGeom prst="rect">
            <a:avLst/>
          </a:prstGeom>
        </p:spPr>
      </p:pic>
      <p:pic>
        <p:nvPicPr>
          <p:cNvPr id="16" name="Picture 15">
            <a:extLst>
              <a:ext uri="{FF2B5EF4-FFF2-40B4-BE49-F238E27FC236}">
                <a16:creationId xmlns:a16="http://schemas.microsoft.com/office/drawing/2014/main" id="{71586795-58C8-B9DF-7CFD-C67720C6220E}"/>
              </a:ext>
            </a:extLst>
          </p:cNvPr>
          <p:cNvPicPr>
            <a:picLocks noChangeAspect="1"/>
          </p:cNvPicPr>
          <p:nvPr/>
        </p:nvPicPr>
        <p:blipFill rotWithShape="1">
          <a:blip r:embed="rId12"/>
          <a:srcRect l="3403" t="38643" r="1"/>
          <a:stretch/>
        </p:blipFill>
        <p:spPr>
          <a:xfrm rot="5400000">
            <a:off x="3830899" y="950106"/>
            <a:ext cx="45719" cy="878468"/>
          </a:xfrm>
          <a:prstGeom prst="rect">
            <a:avLst/>
          </a:prstGeom>
        </p:spPr>
      </p:pic>
      <p:sp>
        <p:nvSpPr>
          <p:cNvPr id="19" name="Google Shape;669;p76">
            <a:extLst>
              <a:ext uri="{FF2B5EF4-FFF2-40B4-BE49-F238E27FC236}">
                <a16:creationId xmlns:a16="http://schemas.microsoft.com/office/drawing/2014/main" id="{5362B565-FEEA-83CE-08E3-17F7D3720F7B}"/>
              </a:ext>
            </a:extLst>
          </p:cNvPr>
          <p:cNvSpPr txBox="1"/>
          <p:nvPr/>
        </p:nvSpPr>
        <p:spPr>
          <a:xfrm>
            <a:off x="2337359" y="2440489"/>
            <a:ext cx="1444929"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7119229 t</a:t>
            </a:r>
            <a:endParaRPr sz="1100" b="1" dirty="0">
              <a:solidFill>
                <a:schemeClr val="accent4"/>
              </a:solidFill>
              <a:latin typeface="Fira Sans"/>
              <a:ea typeface="Fira Sans"/>
              <a:cs typeface="Fira Sans"/>
              <a:sym typeface="Fira Sans"/>
            </a:endParaRPr>
          </a:p>
        </p:txBody>
      </p:sp>
      <p:sp>
        <p:nvSpPr>
          <p:cNvPr id="20" name="Google Shape;669;p76">
            <a:extLst>
              <a:ext uri="{FF2B5EF4-FFF2-40B4-BE49-F238E27FC236}">
                <a16:creationId xmlns:a16="http://schemas.microsoft.com/office/drawing/2014/main" id="{BB1E425C-ACC4-03C6-A23C-FB4F350CCEEA}"/>
              </a:ext>
            </a:extLst>
          </p:cNvPr>
          <p:cNvSpPr txBox="1"/>
          <p:nvPr/>
        </p:nvSpPr>
        <p:spPr>
          <a:xfrm>
            <a:off x="6483316" y="1931681"/>
            <a:ext cx="158257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164653 t</a:t>
            </a:r>
            <a:endParaRPr sz="1600" b="1" dirty="0">
              <a:solidFill>
                <a:schemeClr val="accent4"/>
              </a:solidFill>
              <a:latin typeface="Fira Sans"/>
              <a:ea typeface="Fira Sans"/>
              <a:cs typeface="Fira Sans"/>
              <a:sym typeface="Fira Sans"/>
            </a:endParaRPr>
          </a:p>
        </p:txBody>
      </p:sp>
      <p:sp>
        <p:nvSpPr>
          <p:cNvPr id="21" name="Google Shape;669;p76">
            <a:extLst>
              <a:ext uri="{FF2B5EF4-FFF2-40B4-BE49-F238E27FC236}">
                <a16:creationId xmlns:a16="http://schemas.microsoft.com/office/drawing/2014/main" id="{A4BF585B-0757-0DEB-257D-A33CB68C3BCC}"/>
              </a:ext>
            </a:extLst>
          </p:cNvPr>
          <p:cNvSpPr txBox="1"/>
          <p:nvPr/>
        </p:nvSpPr>
        <p:spPr>
          <a:xfrm>
            <a:off x="2379672" y="1218991"/>
            <a:ext cx="148049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2789084 t</a:t>
            </a:r>
            <a:endParaRPr sz="1600" b="1" dirty="0">
              <a:solidFill>
                <a:schemeClr val="accent4"/>
              </a:solidFill>
              <a:latin typeface="Fira Sans"/>
              <a:ea typeface="Fira Sans"/>
              <a:cs typeface="Fira Sans"/>
              <a:sym typeface="Fira Sans"/>
            </a:endParaRPr>
          </a:p>
        </p:txBody>
      </p:sp>
      <p:pic>
        <p:nvPicPr>
          <p:cNvPr id="7" name="Picture 6">
            <a:extLst>
              <a:ext uri="{FF2B5EF4-FFF2-40B4-BE49-F238E27FC236}">
                <a16:creationId xmlns:a16="http://schemas.microsoft.com/office/drawing/2014/main" id="{A0874249-AFF8-5A80-752C-B53EEAC1F06F}"/>
              </a:ext>
            </a:extLst>
          </p:cNvPr>
          <p:cNvPicPr>
            <a:picLocks noChangeAspect="1"/>
          </p:cNvPicPr>
          <p:nvPr/>
        </p:nvPicPr>
        <p:blipFill rotWithShape="1">
          <a:blip r:embed="rId12"/>
          <a:srcRect l="-42435" t="60395" r="-1" b="1"/>
          <a:stretch/>
        </p:blipFill>
        <p:spPr>
          <a:xfrm rot="5400000" flipH="1">
            <a:off x="5651119" y="1325544"/>
            <a:ext cx="54764" cy="460628"/>
          </a:xfrm>
          <a:prstGeom prst="rect">
            <a:avLst/>
          </a:prstGeom>
          <a:solidFill>
            <a:schemeClr val="accent1"/>
          </a:solidFill>
          <a:ln>
            <a:solidFill>
              <a:schemeClr val="accent1"/>
            </a:solidFill>
          </a:ln>
        </p:spPr>
      </p:pic>
      <p:sp>
        <p:nvSpPr>
          <p:cNvPr id="2" name="Google Shape;669;p76">
            <a:extLst>
              <a:ext uri="{FF2B5EF4-FFF2-40B4-BE49-F238E27FC236}">
                <a16:creationId xmlns:a16="http://schemas.microsoft.com/office/drawing/2014/main" id="{5B6BEBC2-10EE-F6E8-AE38-69E26A6F0938}"/>
              </a:ext>
            </a:extLst>
          </p:cNvPr>
          <p:cNvSpPr txBox="1"/>
          <p:nvPr/>
        </p:nvSpPr>
        <p:spPr>
          <a:xfrm>
            <a:off x="5886742" y="1381314"/>
            <a:ext cx="148049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2789084 t</a:t>
            </a:r>
            <a:endParaRPr sz="1600" b="1" dirty="0">
              <a:solidFill>
                <a:schemeClr val="accent4"/>
              </a:solidFill>
              <a:latin typeface="Fira Sans"/>
              <a:ea typeface="Fira Sans"/>
              <a:cs typeface="Fira Sans"/>
              <a:sym typeface="Fira Sans"/>
            </a:endParaRPr>
          </a:p>
        </p:txBody>
      </p:sp>
    </p:spTree>
    <p:extLst>
      <p:ext uri="{BB962C8B-B14F-4D97-AF65-F5344CB8AC3E}">
        <p14:creationId xmlns:p14="http://schemas.microsoft.com/office/powerpoint/2010/main" val="397214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7"/>
        <p:cNvGrpSpPr/>
        <p:nvPr/>
      </p:nvGrpSpPr>
      <p:grpSpPr>
        <a:xfrm>
          <a:off x="0" y="0"/>
          <a:ext cx="0" cy="0"/>
          <a:chOff x="0" y="0"/>
          <a:chExt cx="0" cy="0"/>
        </a:xfrm>
      </p:grpSpPr>
      <p:sp>
        <p:nvSpPr>
          <p:cNvPr id="1648" name="Google Shape;1648;p107"/>
          <p:cNvSpPr txBox="1">
            <a:spLocks noGrp="1"/>
          </p:cNvSpPr>
          <p:nvPr>
            <p:ph type="title"/>
          </p:nvPr>
        </p:nvSpPr>
        <p:spPr>
          <a:xfrm>
            <a:off x="713225" y="1622975"/>
            <a:ext cx="7717500" cy="135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i="0" dirty="0">
                <a:solidFill>
                  <a:srgbClr val="000000"/>
                </a:solidFill>
                <a:effectLst/>
                <a:latin typeface="Fira Sans" panose="020B0503050000020004" pitchFamily="34" charset="0"/>
              </a:rPr>
              <a:t>805 million</a:t>
            </a:r>
            <a:r>
              <a:rPr lang="en-GB" sz="1200" b="0" i="0" dirty="0">
                <a:solidFill>
                  <a:srgbClr val="000000"/>
                </a:solidFill>
                <a:effectLst/>
                <a:latin typeface="Fira Sans" panose="020B0503050000020004" pitchFamily="34" charset="0"/>
              </a:rPr>
              <a:t>tonnes</a:t>
            </a:r>
            <a:endParaRPr sz="1200" b="1" dirty="0"/>
          </a:p>
        </p:txBody>
      </p:sp>
      <p:sp>
        <p:nvSpPr>
          <p:cNvPr id="1649" name="Google Shape;1649;p107"/>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2019 Total </a:t>
            </a:r>
            <a:r>
              <a:rPr lang="en" b="1" dirty="0"/>
              <a:t>Cerrado</a:t>
            </a:r>
            <a:r>
              <a:rPr lang="en" dirty="0"/>
              <a:t> Greenhouse Gas Emissions due to EU Law included exports: Coffee, Soy, Palm Oil, Cattle/Meat, Wood, Rubber &amp; Cocoa in 2019</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1"/>
        <p:cNvGrpSpPr/>
        <p:nvPr/>
      </p:nvGrpSpPr>
      <p:grpSpPr>
        <a:xfrm>
          <a:off x="0" y="0"/>
          <a:ext cx="0" cy="0"/>
          <a:chOff x="0" y="0"/>
          <a:chExt cx="0" cy="0"/>
        </a:xfrm>
      </p:grpSpPr>
      <p:sp>
        <p:nvSpPr>
          <p:cNvPr id="1212" name="Google Shape;1212;p9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MODELLING THE PREDICTED FUTURE</a:t>
            </a:r>
            <a:endParaRPr dirty="0"/>
          </a:p>
        </p:txBody>
      </p:sp>
      <p:sp>
        <p:nvSpPr>
          <p:cNvPr id="2" name="AutoShape 2">
            <a:extLst>
              <a:ext uri="{FF2B5EF4-FFF2-40B4-BE49-F238E27FC236}">
                <a16:creationId xmlns:a16="http://schemas.microsoft.com/office/drawing/2014/main" id="{D0A27B6F-09E5-1CC0-7B26-2C1E2C4D156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a:extLst>
              <a:ext uri="{FF2B5EF4-FFF2-40B4-BE49-F238E27FC236}">
                <a16:creationId xmlns:a16="http://schemas.microsoft.com/office/drawing/2014/main" id="{71D8CC37-B5E1-DCAA-430F-6FF785E36EFA}"/>
              </a:ext>
            </a:extLst>
          </p:cNvPr>
          <p:cNvPicPr>
            <a:picLocks noChangeAspect="1"/>
          </p:cNvPicPr>
          <p:nvPr/>
        </p:nvPicPr>
        <p:blipFill>
          <a:blip r:embed="rId4"/>
          <a:stretch>
            <a:fillRect/>
          </a:stretch>
        </p:blipFill>
        <p:spPr>
          <a:xfrm>
            <a:off x="1745131" y="1245813"/>
            <a:ext cx="5162746" cy="3104818"/>
          </a:xfrm>
          <a:prstGeom prst="rect">
            <a:avLst/>
          </a:prstGeom>
        </p:spPr>
      </p:pic>
    </p:spTree>
    <p:extLst>
      <p:ext uri="{BB962C8B-B14F-4D97-AF65-F5344CB8AC3E}">
        <p14:creationId xmlns:p14="http://schemas.microsoft.com/office/powerpoint/2010/main" val="279578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1"/>
        <p:cNvGrpSpPr/>
        <p:nvPr/>
      </p:nvGrpSpPr>
      <p:grpSpPr>
        <a:xfrm>
          <a:off x="0" y="0"/>
          <a:ext cx="0" cy="0"/>
          <a:chOff x="0" y="0"/>
          <a:chExt cx="0" cy="0"/>
        </a:xfrm>
      </p:grpSpPr>
      <p:sp>
        <p:nvSpPr>
          <p:cNvPr id="1212" name="Google Shape;1212;p9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PREDICTED FUTURE</a:t>
            </a:r>
            <a:endParaRPr dirty="0"/>
          </a:p>
        </p:txBody>
      </p:sp>
      <p:sp>
        <p:nvSpPr>
          <p:cNvPr id="3" name="Google Shape;1665;p109">
            <a:extLst>
              <a:ext uri="{FF2B5EF4-FFF2-40B4-BE49-F238E27FC236}">
                <a16:creationId xmlns:a16="http://schemas.microsoft.com/office/drawing/2014/main" id="{BB0560C9-E6EE-753C-EE2E-7CCE11101AB8}"/>
              </a:ext>
            </a:extLst>
          </p:cNvPr>
          <p:cNvSpPr txBox="1">
            <a:spLocks/>
          </p:cNvSpPr>
          <p:nvPr/>
        </p:nvSpPr>
        <p:spPr>
          <a:xfrm>
            <a:off x="506492" y="2798562"/>
            <a:ext cx="7717500" cy="996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accent4"/>
                </a:solidFill>
                <a:latin typeface="Lexend Tera" panose="020B0604020202020204" charset="0"/>
              </a:rPr>
              <a:t>30 911</a:t>
            </a:r>
            <a:r>
              <a:rPr lang="en" sz="1000" dirty="0">
                <a:solidFill>
                  <a:schemeClr val="accent4"/>
                </a:solidFill>
                <a:latin typeface="Lexend Tera" panose="020B0604020202020204" charset="0"/>
              </a:rPr>
              <a:t>km2</a:t>
            </a:r>
          </a:p>
        </p:txBody>
      </p:sp>
      <p:sp>
        <p:nvSpPr>
          <p:cNvPr id="4" name="Google Shape;1666;p109">
            <a:extLst>
              <a:ext uri="{FF2B5EF4-FFF2-40B4-BE49-F238E27FC236}">
                <a16:creationId xmlns:a16="http://schemas.microsoft.com/office/drawing/2014/main" id="{90B601EB-A23E-884C-FDB6-53D7DAC5C7C5}"/>
              </a:ext>
            </a:extLst>
          </p:cNvPr>
          <p:cNvSpPr txBox="1">
            <a:spLocks/>
          </p:cNvSpPr>
          <p:nvPr/>
        </p:nvSpPr>
        <p:spPr>
          <a:xfrm>
            <a:off x="571426" y="3676538"/>
            <a:ext cx="7717500" cy="449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accent4"/>
                </a:solidFill>
                <a:latin typeface="Fira Sans" panose="020B0503050000020004" pitchFamily="34" charset="0"/>
              </a:rPr>
              <a:t>predicted deforestation from 2023-2025</a:t>
            </a:r>
          </a:p>
        </p:txBody>
      </p:sp>
      <p:sp>
        <p:nvSpPr>
          <p:cNvPr id="6" name="Google Shape;1665;p109">
            <a:extLst>
              <a:ext uri="{FF2B5EF4-FFF2-40B4-BE49-F238E27FC236}">
                <a16:creationId xmlns:a16="http://schemas.microsoft.com/office/drawing/2014/main" id="{E0A7D7EB-17BA-9488-F0C6-61BDAC19765E}"/>
              </a:ext>
            </a:extLst>
          </p:cNvPr>
          <p:cNvSpPr txBox="1">
            <a:spLocks/>
          </p:cNvSpPr>
          <p:nvPr/>
        </p:nvSpPr>
        <p:spPr>
          <a:xfrm>
            <a:off x="571426" y="1348866"/>
            <a:ext cx="7717500" cy="996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accent4"/>
                </a:solidFill>
                <a:latin typeface="Lexend Tera" panose="020B0604020202020204" charset="0"/>
              </a:rPr>
              <a:t>9303</a:t>
            </a:r>
            <a:r>
              <a:rPr lang="en" sz="1000" dirty="0">
                <a:solidFill>
                  <a:schemeClr val="accent4"/>
                </a:solidFill>
                <a:latin typeface="Lexend Tera" panose="020B0604020202020204" charset="0"/>
              </a:rPr>
              <a:t>km2</a:t>
            </a:r>
          </a:p>
        </p:txBody>
      </p:sp>
      <p:sp>
        <p:nvSpPr>
          <p:cNvPr id="7" name="Google Shape;1666;p109">
            <a:extLst>
              <a:ext uri="{FF2B5EF4-FFF2-40B4-BE49-F238E27FC236}">
                <a16:creationId xmlns:a16="http://schemas.microsoft.com/office/drawing/2014/main" id="{B83B3ED5-08C3-8DB2-AB7C-B41E583DF03C}"/>
              </a:ext>
            </a:extLst>
          </p:cNvPr>
          <p:cNvSpPr txBox="1">
            <a:spLocks/>
          </p:cNvSpPr>
          <p:nvPr/>
        </p:nvSpPr>
        <p:spPr>
          <a:xfrm>
            <a:off x="571426" y="2275592"/>
            <a:ext cx="7717500" cy="449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accent4"/>
                </a:solidFill>
                <a:latin typeface="Fira Sans" panose="020B0503050000020004" pitchFamily="34" charset="0"/>
              </a:rPr>
              <a:t>predicted deforestation in 2023</a:t>
            </a:r>
          </a:p>
        </p:txBody>
      </p:sp>
    </p:spTree>
    <p:extLst>
      <p:ext uri="{BB962C8B-B14F-4D97-AF65-F5344CB8AC3E}">
        <p14:creationId xmlns:p14="http://schemas.microsoft.com/office/powerpoint/2010/main" val="1063637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85"/>
          <p:cNvSpPr txBox="1">
            <a:spLocks noGrp="1"/>
          </p:cNvSpPr>
          <p:nvPr>
            <p:ph type="ctrTitle"/>
          </p:nvPr>
        </p:nvSpPr>
        <p:spPr>
          <a:xfrm>
            <a:off x="1262649" y="1431235"/>
            <a:ext cx="6618702" cy="24198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Without the Cerrado &amp; the Amazon, we lose the fight against climate change</a:t>
            </a:r>
            <a:endParaRPr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2"/>
        <p:cNvGrpSpPr/>
        <p:nvPr/>
      </p:nvGrpSpPr>
      <p:grpSpPr>
        <a:xfrm>
          <a:off x="0" y="0"/>
          <a:ext cx="0" cy="0"/>
          <a:chOff x="0" y="0"/>
          <a:chExt cx="0" cy="0"/>
        </a:xfrm>
      </p:grpSpPr>
      <p:sp>
        <p:nvSpPr>
          <p:cNvPr id="1154" name="Google Shape;1154;p95"/>
          <p:cNvSpPr txBox="1">
            <a:spLocks noGrp="1"/>
          </p:cNvSpPr>
          <p:nvPr>
            <p:ph type="title"/>
          </p:nvPr>
        </p:nvSpPr>
        <p:spPr>
          <a:xfrm>
            <a:off x="5803350" y="15357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 name="Title 4">
            <a:extLst>
              <a:ext uri="{FF2B5EF4-FFF2-40B4-BE49-F238E27FC236}">
                <a16:creationId xmlns:a16="http://schemas.microsoft.com/office/drawing/2014/main" id="{8682F461-1D98-7415-D58D-561EE14D1DC2}"/>
              </a:ext>
            </a:extLst>
          </p:cNvPr>
          <p:cNvSpPr>
            <a:spLocks noGrp="1"/>
          </p:cNvSpPr>
          <p:nvPr>
            <p:ph type="ctrTitle" idx="2"/>
          </p:nvPr>
        </p:nvSpPr>
        <p:spPr>
          <a:xfrm>
            <a:off x="55659" y="2707692"/>
            <a:ext cx="5803350" cy="932700"/>
          </a:xfrm>
        </p:spPr>
        <p:txBody>
          <a:bodyPr/>
          <a:lstStyle/>
          <a:p>
            <a:r>
              <a:rPr lang="en-GB" dirty="0"/>
              <a:t>WHAT YOU CAN 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1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0"/>
        <p:cNvGrpSpPr/>
        <p:nvPr/>
      </p:nvGrpSpPr>
      <p:grpSpPr>
        <a:xfrm>
          <a:off x="0" y="0"/>
          <a:ext cx="0" cy="0"/>
          <a:chOff x="0" y="0"/>
          <a:chExt cx="0" cy="0"/>
        </a:xfrm>
      </p:grpSpPr>
      <p:sp>
        <p:nvSpPr>
          <p:cNvPr id="721" name="Google Shape;721;p79"/>
          <p:cNvSpPr txBox="1">
            <a:spLocks noGrp="1"/>
          </p:cNvSpPr>
          <p:nvPr>
            <p:ph type="title"/>
          </p:nvPr>
        </p:nvSpPr>
        <p:spPr>
          <a:xfrm>
            <a:off x="5287618" y="2743201"/>
            <a:ext cx="3856382" cy="207529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200" b="1" i="0" dirty="0">
                <a:solidFill>
                  <a:srgbClr val="000000"/>
                </a:solidFill>
                <a:effectLst/>
                <a:latin typeface="Fira Sans" panose="020B0503050000020004" pitchFamily="34" charset="0"/>
                <a:ea typeface="Open Sans" panose="020B0606030504020204" pitchFamily="2" charset="0"/>
                <a:cs typeface="Open Sans" panose="020B0606030504020204" pitchFamily="2" charset="0"/>
              </a:rPr>
              <a:t>Just 14 global agriculture companies have the power to save it by ending deforestation and conversion in their supply chains by 2025.</a:t>
            </a:r>
            <a:r>
              <a:rPr lang="en-US" sz="1200" b="0" i="0" dirty="0">
                <a:solidFill>
                  <a:srgbClr val="000000"/>
                </a:solidFill>
                <a:effectLst/>
                <a:latin typeface="Fira Sans" panose="020B0503050000020004" pitchFamily="34" charset="0"/>
                <a:ea typeface="Open Sans" panose="020B0606030504020204" pitchFamily="2" charset="0"/>
                <a:cs typeface="Open Sans" panose="020B0606030504020204" pitchFamily="2" charset="0"/>
              </a:rPr>
              <a:t> If not, this critical habitat, water source, and carbon sink may be lost forever—putting a livable climate and global food security in jeopardy.</a:t>
            </a:r>
            <a:endParaRPr sz="1200" dirty="0">
              <a:latin typeface="Fira Sans" panose="020B0503050000020004" pitchFamily="34" charset="0"/>
              <a:ea typeface="Open Sans" panose="020B0606030504020204" pitchFamily="2" charset="0"/>
              <a:cs typeface="Open Sans" panose="020B0606030504020204"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9"/>
          <p:cNvPicPr preferRelativeResize="0"/>
          <p:nvPr/>
        </p:nvPicPr>
        <p:blipFill rotWithShape="1">
          <a:blip r:embed="rId3">
            <a:alphaModFix/>
          </a:blip>
          <a:srcRect/>
          <a:stretch/>
        </p:blipFill>
        <p:spPr>
          <a:xfrm>
            <a:off x="0" y="-55659"/>
            <a:ext cx="9144000" cy="5271715"/>
          </a:xfrm>
          <a:prstGeom prst="rect">
            <a:avLst/>
          </a:prstGeom>
          <a:noFill/>
          <a:ln>
            <a:noFill/>
          </a:ln>
        </p:spPr>
      </p:pic>
      <p:pic>
        <p:nvPicPr>
          <p:cNvPr id="231" name="Google Shape;231;p39"/>
          <p:cNvPicPr preferRelativeResize="0"/>
          <p:nvPr/>
        </p:nvPicPr>
        <p:blipFill rotWithShape="1">
          <a:blip r:embed="rId4">
            <a:alphaModFix/>
          </a:blip>
          <a:srcRect l="35438"/>
          <a:stretch/>
        </p:blipFill>
        <p:spPr>
          <a:xfrm>
            <a:off x="2115950" y="-55659"/>
            <a:ext cx="7028050" cy="5359179"/>
          </a:xfrm>
          <a:prstGeom prst="rect">
            <a:avLst/>
          </a:prstGeom>
          <a:noFill/>
          <a:ln>
            <a:noFill/>
          </a:ln>
        </p:spPr>
      </p:pic>
      <p:sp>
        <p:nvSpPr>
          <p:cNvPr id="232" name="Google Shape;232;p39"/>
          <p:cNvSpPr txBox="1">
            <a:spLocks noGrp="1"/>
          </p:cNvSpPr>
          <p:nvPr>
            <p:ph type="ctrTitle"/>
          </p:nvPr>
        </p:nvSpPr>
        <p:spPr>
          <a:xfrm>
            <a:off x="3754475" y="0"/>
            <a:ext cx="5246402" cy="155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3800" dirty="0">
                <a:solidFill>
                  <a:srgbClr val="505D57"/>
                </a:solidFill>
              </a:rPr>
              <a:t>FAIR TRADE</a:t>
            </a:r>
            <a:endParaRPr sz="3800" dirty="0">
              <a:solidFill>
                <a:srgbClr val="505D57"/>
              </a:solidFill>
            </a:endParaRPr>
          </a:p>
        </p:txBody>
      </p:sp>
      <p:sp>
        <p:nvSpPr>
          <p:cNvPr id="233" name="Google Shape;233;p39"/>
          <p:cNvSpPr txBox="1">
            <a:spLocks noGrp="1"/>
          </p:cNvSpPr>
          <p:nvPr>
            <p:ph type="subTitle" idx="1"/>
          </p:nvPr>
        </p:nvSpPr>
        <p:spPr>
          <a:xfrm>
            <a:off x="3991555" y="1219707"/>
            <a:ext cx="3689405" cy="30638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 label of </a:t>
            </a:r>
            <a:r>
              <a:rPr lang="en" b="1" dirty="0"/>
              <a:t>products</a:t>
            </a:r>
            <a:r>
              <a:rPr lang="en" dirty="0"/>
              <a:t> which: </a:t>
            </a:r>
            <a:endParaRPr dirty="0"/>
          </a:p>
        </p:txBody>
      </p:sp>
      <p:pic>
        <p:nvPicPr>
          <p:cNvPr id="2" name="Picture 1">
            <a:extLst>
              <a:ext uri="{FF2B5EF4-FFF2-40B4-BE49-F238E27FC236}">
                <a16:creationId xmlns:a16="http://schemas.microsoft.com/office/drawing/2014/main" id="{65A79479-5923-35EC-272E-C683D4F23903}"/>
              </a:ext>
            </a:extLst>
          </p:cNvPr>
          <p:cNvPicPr>
            <a:picLocks noChangeAspect="1"/>
          </p:cNvPicPr>
          <p:nvPr/>
        </p:nvPicPr>
        <p:blipFill>
          <a:blip r:embed="rId5"/>
          <a:stretch>
            <a:fillRect/>
          </a:stretch>
        </p:blipFill>
        <p:spPr>
          <a:xfrm>
            <a:off x="4333461" y="2495161"/>
            <a:ext cx="4572396" cy="2575783"/>
          </a:xfrm>
          <a:prstGeom prst="rect">
            <a:avLst/>
          </a:prstGeom>
        </p:spPr>
      </p:pic>
      <p:sp>
        <p:nvSpPr>
          <p:cNvPr id="3" name="Google Shape;233;p39">
            <a:extLst>
              <a:ext uri="{FF2B5EF4-FFF2-40B4-BE49-F238E27FC236}">
                <a16:creationId xmlns:a16="http://schemas.microsoft.com/office/drawing/2014/main" id="{815AC548-D31C-C4CB-F03A-0F767F530F6F}"/>
              </a:ext>
            </a:extLst>
          </p:cNvPr>
          <p:cNvSpPr txBox="1">
            <a:spLocks/>
          </p:cNvSpPr>
          <p:nvPr/>
        </p:nvSpPr>
        <p:spPr>
          <a:xfrm>
            <a:off x="4794638" y="1613516"/>
            <a:ext cx="4349362" cy="8921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6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9pPr>
          </a:lstStyle>
          <a:p>
            <a:pPr marL="0" indent="0" algn="l"/>
            <a:r>
              <a:rPr lang="en-US" b="1" dirty="0">
                <a:solidFill>
                  <a:srgbClr val="9BAD76"/>
                </a:solidFill>
                <a:latin typeface="Fira Sans" panose="020B0503050000020004" pitchFamily="34" charset="0"/>
              </a:rPr>
              <a:t>Ensures sustainability whilst m</a:t>
            </a:r>
            <a:r>
              <a:rPr lang="en-US" b="1" i="0" dirty="0">
                <a:ln>
                  <a:noFill/>
                </a:ln>
                <a:solidFill>
                  <a:srgbClr val="9BAD76"/>
                </a:solidFill>
                <a:latin typeface="Fira Sans" panose="020B0503050000020004" pitchFamily="34" charset="0"/>
              </a:rPr>
              <a:t>onitoring         deforestation and assessing environmental vulnerability</a:t>
            </a:r>
          </a:p>
          <a:p>
            <a:pPr marL="0" indent="0" algn="l"/>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65"/>
          <p:cNvSpPr txBox="1">
            <a:spLocks noGrp="1"/>
          </p:cNvSpPr>
          <p:nvPr>
            <p:ph type="ctrTitle"/>
          </p:nvPr>
        </p:nvSpPr>
        <p:spPr>
          <a:xfrm>
            <a:off x="3251575" y="2105400"/>
            <a:ext cx="5179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BIOMES</a:t>
            </a:r>
            <a:endParaRPr dirty="0"/>
          </a:p>
        </p:txBody>
      </p:sp>
      <p:sp>
        <p:nvSpPr>
          <p:cNvPr id="470" name="Google Shape;470;p65"/>
          <p:cNvSpPr txBox="1">
            <a:spLocks noGrp="1"/>
          </p:cNvSpPr>
          <p:nvPr>
            <p:ph type="title" idx="2"/>
          </p:nvPr>
        </p:nvSpPr>
        <p:spPr>
          <a:xfrm>
            <a:off x="713225" y="15640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7" name="Google Shape;1697;p11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FAIRTRADE &amp; WORK RESOURCES</a:t>
            </a:r>
            <a:endParaRPr dirty="0"/>
          </a:p>
        </p:txBody>
      </p:sp>
      <p:grpSp>
        <p:nvGrpSpPr>
          <p:cNvPr id="1698" name="Google Shape;1698;p112"/>
          <p:cNvGrpSpPr/>
          <p:nvPr/>
        </p:nvGrpSpPr>
        <p:grpSpPr>
          <a:xfrm>
            <a:off x="5924773" y="1614158"/>
            <a:ext cx="1925467" cy="2647544"/>
            <a:chOff x="-734425" y="725975"/>
            <a:chExt cx="2684700" cy="3691500"/>
          </a:xfrm>
        </p:grpSpPr>
        <p:sp>
          <p:nvSpPr>
            <p:cNvPr id="1699" name="Google Shape;1699;p112"/>
            <p:cNvSpPr/>
            <p:nvPr/>
          </p:nvSpPr>
          <p:spPr>
            <a:xfrm>
              <a:off x="-734425" y="725975"/>
              <a:ext cx="2684700" cy="3691500"/>
            </a:xfrm>
            <a:prstGeom prst="roundRect">
              <a:avLst>
                <a:gd name="adj" fmla="val 4846"/>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0" name="Google Shape;1700;p112"/>
            <p:cNvSpPr/>
            <p:nvPr/>
          </p:nvSpPr>
          <p:spPr>
            <a:xfrm>
              <a:off x="515525" y="4253150"/>
              <a:ext cx="184800" cy="109500"/>
            </a:xfrm>
            <a:prstGeom prst="roundRect">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2"/>
            <p:cNvSpPr/>
            <p:nvPr/>
          </p:nvSpPr>
          <p:spPr>
            <a:xfrm>
              <a:off x="577175" y="801325"/>
              <a:ext cx="61500" cy="61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696;p112">
            <a:extLst>
              <a:ext uri="{FF2B5EF4-FFF2-40B4-BE49-F238E27FC236}">
                <a16:creationId xmlns:a16="http://schemas.microsoft.com/office/drawing/2014/main" id="{771866B9-C7F2-A40E-B54B-A76572F15203}"/>
              </a:ext>
            </a:extLst>
          </p:cNvPr>
          <p:cNvSpPr txBox="1">
            <a:spLocks noGrp="1"/>
          </p:cNvSpPr>
          <p:nvPr>
            <p:ph type="subTitle" idx="1"/>
          </p:nvPr>
        </p:nvSpPr>
        <p:spPr>
          <a:xfrm>
            <a:off x="712763" y="1579390"/>
            <a:ext cx="3859212" cy="2538412"/>
          </a:xfrm>
          <a:prstGeom prst="rect">
            <a:avLst/>
          </a:prstGeom>
        </p:spPr>
        <p:txBody>
          <a:bodyPr spcFirstLastPara="1" wrap="square" lIns="91425" tIns="91425" rIns="91425" bIns="91425" anchor="ctr" anchorCtr="0">
            <a:noAutofit/>
          </a:bodyPr>
          <a:lstStyle/>
          <a:p>
            <a:pPr marL="0" lvl="0" indent="0"/>
            <a:r>
              <a:rPr lang="de-DE" b="1" dirty="0"/>
              <a:t>Fairtrade Store &amp; Product Lists</a:t>
            </a:r>
            <a:endParaRPr lang="de-DE" b="1" dirty="0">
              <a:hlinkClick r:id="rId3"/>
            </a:endParaRPr>
          </a:p>
          <a:p>
            <a:pPr marL="0" lvl="0" indent="0" rtl="0">
              <a:spcBef>
                <a:spcPts val="0"/>
              </a:spcBef>
              <a:spcAft>
                <a:spcPts val="0"/>
              </a:spcAft>
              <a:buNone/>
            </a:pPr>
            <a:endParaRPr lang="de-DE" b="1" u="sng" dirty="0">
              <a:hlinkClick r:id="rId3"/>
            </a:endParaRPr>
          </a:p>
          <a:p>
            <a:pPr marL="0" lvl="0" indent="0" rtl="0">
              <a:spcBef>
                <a:spcPts val="0"/>
              </a:spcBef>
              <a:spcAft>
                <a:spcPts val="0"/>
              </a:spcAft>
              <a:buNone/>
            </a:pPr>
            <a:r>
              <a:rPr lang="de-DE" dirty="0">
                <a:hlinkClick r:id="rId3"/>
              </a:rPr>
              <a:t>Online-Shoppingliste: Fairtrade Deutschland </a:t>
            </a:r>
          </a:p>
          <a:p>
            <a:pPr marL="0" lvl="0" indent="0" rtl="0">
              <a:spcBef>
                <a:spcPts val="0"/>
              </a:spcBef>
              <a:spcAft>
                <a:spcPts val="0"/>
              </a:spcAft>
              <a:buNone/>
            </a:pPr>
            <a:r>
              <a:rPr lang="de-DE" dirty="0">
                <a:hlinkClick r:id="rId3"/>
              </a:rPr>
              <a:t>(fairtrade-deutschland.de)</a:t>
            </a:r>
            <a:endParaRPr lang="de-DE" dirty="0"/>
          </a:p>
          <a:p>
            <a:pPr marL="0" lvl="0" indent="0" rtl="0">
              <a:spcBef>
                <a:spcPts val="0"/>
              </a:spcBef>
              <a:spcAft>
                <a:spcPts val="0"/>
              </a:spcAft>
              <a:buNone/>
            </a:pPr>
            <a:r>
              <a:rPr lang="en-US" dirty="0">
                <a:hlinkClick r:id="rId4"/>
              </a:rPr>
              <a:t>Fair Trade Gifts &amp; Accessories - The FAIR Trade</a:t>
            </a:r>
          </a:p>
          <a:p>
            <a:pPr marL="0" lvl="0" indent="0" rtl="0">
              <a:spcBef>
                <a:spcPts val="0"/>
              </a:spcBef>
              <a:spcAft>
                <a:spcPts val="0"/>
              </a:spcAft>
              <a:buNone/>
            </a:pPr>
            <a:r>
              <a:rPr lang="en-US" dirty="0">
                <a:hlinkClick r:id="rId4"/>
              </a:rPr>
              <a:t>Store</a:t>
            </a:r>
            <a:r>
              <a:rPr lang="de-DE" dirty="0"/>
              <a:t> </a:t>
            </a:r>
            <a:r>
              <a:rPr lang="de-DE" dirty="0">
                <a:hlinkClick r:id="rId5"/>
              </a:rPr>
              <a:t>Produkt-Finder: Fairtrade Deutschland </a:t>
            </a:r>
          </a:p>
          <a:p>
            <a:pPr marL="0" lvl="0" indent="0" rtl="0">
              <a:spcBef>
                <a:spcPts val="0"/>
              </a:spcBef>
              <a:spcAft>
                <a:spcPts val="0"/>
              </a:spcAft>
              <a:buNone/>
            </a:pPr>
            <a:r>
              <a:rPr lang="de-DE" dirty="0">
                <a:hlinkClick r:id="rId5"/>
              </a:rPr>
              <a:t>(fairtrade-deutschland.de)</a:t>
            </a:r>
            <a:endParaRPr lang="de-DE" dirty="0"/>
          </a:p>
          <a:p>
            <a:pPr marL="0" lvl="0" indent="0" rtl="0">
              <a:spcBef>
                <a:spcPts val="0"/>
              </a:spcBef>
              <a:spcAft>
                <a:spcPts val="0"/>
              </a:spcAft>
              <a:buNone/>
            </a:pPr>
            <a:endParaRPr lang="de-DE" dirty="0"/>
          </a:p>
          <a:p>
            <a:pPr marL="0" lvl="0" indent="0" rtl="0">
              <a:spcBef>
                <a:spcPts val="0"/>
              </a:spcBef>
              <a:spcAft>
                <a:spcPts val="0"/>
              </a:spcAft>
              <a:buNone/>
            </a:pPr>
            <a:r>
              <a:rPr lang="de-DE" b="1" dirty="0"/>
              <a:t>Data Analysis Job Position Areas &amp; Topics </a:t>
            </a:r>
            <a:endParaRPr b="1" dirty="0"/>
          </a:p>
        </p:txBody>
      </p:sp>
      <p:pic>
        <p:nvPicPr>
          <p:cNvPr id="8" name="Picture 7">
            <a:extLst>
              <a:ext uri="{FF2B5EF4-FFF2-40B4-BE49-F238E27FC236}">
                <a16:creationId xmlns:a16="http://schemas.microsoft.com/office/drawing/2014/main" id="{7A1E09EA-B11F-8AB3-BB42-095BBE081EC0}"/>
              </a:ext>
            </a:extLst>
          </p:cNvPr>
          <p:cNvPicPr>
            <a:picLocks noChangeAspect="1"/>
          </p:cNvPicPr>
          <p:nvPr/>
        </p:nvPicPr>
        <p:blipFill>
          <a:blip r:embed="rId6"/>
          <a:stretch>
            <a:fillRect/>
          </a:stretch>
        </p:blipFill>
        <p:spPr>
          <a:xfrm>
            <a:off x="5334517" y="1766348"/>
            <a:ext cx="3061872" cy="23381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cxnSp>
        <p:nvCxnSpPr>
          <p:cNvPr id="530" name="Google Shape;530;p70"/>
          <p:cNvCxnSpPr/>
          <p:nvPr/>
        </p:nvCxnSpPr>
        <p:spPr>
          <a:xfrm rot="10800000">
            <a:off x="3742700" y="411057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1" name="Google Shape;531;p70"/>
          <p:cNvCxnSpPr/>
          <p:nvPr/>
        </p:nvCxnSpPr>
        <p:spPr>
          <a:xfrm rot="10800000">
            <a:off x="4851550" y="306662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2" name="Google Shape;532;p70"/>
          <p:cNvCxnSpPr/>
          <p:nvPr/>
        </p:nvCxnSpPr>
        <p:spPr>
          <a:xfrm rot="10800000">
            <a:off x="3742700" y="2022675"/>
            <a:ext cx="570600" cy="0"/>
          </a:xfrm>
          <a:prstGeom prst="straightConnector1">
            <a:avLst/>
          </a:prstGeom>
          <a:noFill/>
          <a:ln w="38100" cap="flat" cmpd="sng">
            <a:solidFill>
              <a:schemeClr val="accent4"/>
            </a:solidFill>
            <a:prstDash val="solid"/>
            <a:round/>
            <a:headEnd type="none" w="med" len="med"/>
            <a:tailEnd type="none" w="med" len="med"/>
          </a:ln>
        </p:spPr>
      </p:cxnSp>
      <p:sp>
        <p:nvSpPr>
          <p:cNvPr id="533" name="Google Shape;533;p70"/>
          <p:cNvSpPr txBox="1">
            <a:spLocks noGrp="1"/>
          </p:cNvSpPr>
          <p:nvPr>
            <p:ph type="subTitle" idx="1"/>
          </p:nvPr>
        </p:nvSpPr>
        <p:spPr>
          <a:xfrm>
            <a:off x="127223" y="1840613"/>
            <a:ext cx="3615476" cy="734700"/>
          </a:xfrm>
          <a:prstGeom prst="rect">
            <a:avLst/>
          </a:prstGeom>
        </p:spPr>
        <p:txBody>
          <a:bodyPr spcFirstLastPara="1" wrap="square" lIns="91425" tIns="91425" rIns="91425" bIns="91425" anchor="t" anchorCtr="0">
            <a:noAutofit/>
          </a:bodyPr>
          <a:lstStyle/>
          <a:p>
            <a:r>
              <a:rPr lang="en-US" dirty="0"/>
              <a:t>Water cycle’s trees keep balance between the water on land &amp; the atmosphere, resulting in changes in precipitation and river flow.</a:t>
            </a:r>
          </a:p>
        </p:txBody>
      </p:sp>
      <p:sp>
        <p:nvSpPr>
          <p:cNvPr id="534" name="Google Shape;534;p70"/>
          <p:cNvSpPr txBox="1">
            <a:spLocks noGrp="1"/>
          </p:cNvSpPr>
          <p:nvPr>
            <p:ph type="subTitle" idx="2"/>
          </p:nvPr>
        </p:nvSpPr>
        <p:spPr>
          <a:xfrm>
            <a:off x="895638" y="1264044"/>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DISRUPTION OF WATER CYCLES</a:t>
            </a:r>
          </a:p>
        </p:txBody>
      </p:sp>
      <p:sp>
        <p:nvSpPr>
          <p:cNvPr id="535" name="Google Shape;535;p7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OTHER HARMS OF DEFORESTATION </a:t>
            </a:r>
            <a:endParaRPr dirty="0"/>
          </a:p>
        </p:txBody>
      </p:sp>
      <p:sp>
        <p:nvSpPr>
          <p:cNvPr id="537" name="Google Shape;537;p70"/>
          <p:cNvSpPr txBox="1">
            <a:spLocks noGrp="1"/>
          </p:cNvSpPr>
          <p:nvPr>
            <p:ph type="subTitle" idx="4"/>
          </p:nvPr>
        </p:nvSpPr>
        <p:spPr>
          <a:xfrm>
            <a:off x="721799" y="3114541"/>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SOIL EROSION</a:t>
            </a:r>
          </a:p>
        </p:txBody>
      </p:sp>
      <p:sp>
        <p:nvSpPr>
          <p:cNvPr id="539" name="Google Shape;539;p70"/>
          <p:cNvSpPr txBox="1">
            <a:spLocks noGrp="1"/>
          </p:cNvSpPr>
          <p:nvPr>
            <p:ph type="subTitle" idx="6"/>
          </p:nvPr>
        </p:nvSpPr>
        <p:spPr>
          <a:xfrm>
            <a:off x="5836013" y="1355612"/>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INHUMANE TREATMENT</a:t>
            </a:r>
            <a:endParaRPr dirty="0"/>
          </a:p>
        </p:txBody>
      </p:sp>
      <p:cxnSp>
        <p:nvCxnSpPr>
          <p:cNvPr id="540" name="Google Shape;540;p70"/>
          <p:cNvCxnSpPr/>
          <p:nvPr/>
        </p:nvCxnSpPr>
        <p:spPr>
          <a:xfrm rot="10800000">
            <a:off x="4571975" y="1070400"/>
            <a:ext cx="0" cy="4072500"/>
          </a:xfrm>
          <a:prstGeom prst="straightConnector1">
            <a:avLst/>
          </a:prstGeom>
          <a:noFill/>
          <a:ln w="38100" cap="flat" cmpd="sng">
            <a:solidFill>
              <a:schemeClr val="accent4"/>
            </a:solidFill>
            <a:prstDash val="solid"/>
            <a:round/>
            <a:headEnd type="none" w="med" len="med"/>
            <a:tailEnd type="none" w="med" len="med"/>
          </a:ln>
        </p:spPr>
      </p:cxnSp>
      <p:pic>
        <p:nvPicPr>
          <p:cNvPr id="541" name="Google Shape;541;p70"/>
          <p:cNvPicPr preferRelativeResize="0"/>
          <p:nvPr/>
        </p:nvPicPr>
        <p:blipFill rotWithShape="1">
          <a:blip r:embed="rId3">
            <a:alphaModFix/>
          </a:blip>
          <a:srcRect l="18940" r="18940"/>
          <a:stretch/>
        </p:blipFill>
        <p:spPr>
          <a:xfrm>
            <a:off x="4140600" y="1610025"/>
            <a:ext cx="862800" cy="825300"/>
          </a:xfrm>
          <a:prstGeom prst="ellipse">
            <a:avLst/>
          </a:prstGeom>
          <a:noFill/>
          <a:ln>
            <a:noFill/>
          </a:ln>
        </p:spPr>
      </p:pic>
      <p:pic>
        <p:nvPicPr>
          <p:cNvPr id="542" name="Google Shape;542;p70"/>
          <p:cNvPicPr preferRelativeResize="0"/>
          <p:nvPr/>
        </p:nvPicPr>
        <p:blipFill rotWithShape="1">
          <a:blip r:embed="rId4">
            <a:alphaModFix/>
          </a:blip>
          <a:srcRect l="6858" r="34325"/>
          <a:stretch/>
        </p:blipFill>
        <p:spPr>
          <a:xfrm>
            <a:off x="4140600" y="2653975"/>
            <a:ext cx="862800" cy="825300"/>
          </a:xfrm>
          <a:prstGeom prst="ellipse">
            <a:avLst/>
          </a:prstGeom>
          <a:noFill/>
          <a:ln>
            <a:noFill/>
          </a:ln>
        </p:spPr>
      </p:pic>
      <p:pic>
        <p:nvPicPr>
          <p:cNvPr id="543" name="Google Shape;543;p70"/>
          <p:cNvPicPr preferRelativeResize="0"/>
          <p:nvPr/>
        </p:nvPicPr>
        <p:blipFill rotWithShape="1">
          <a:blip r:embed="rId5">
            <a:alphaModFix/>
          </a:blip>
          <a:srcRect l="15060" r="25624"/>
          <a:stretch/>
        </p:blipFill>
        <p:spPr>
          <a:xfrm>
            <a:off x="4140600" y="3697925"/>
            <a:ext cx="862800" cy="825300"/>
          </a:xfrm>
          <a:prstGeom prst="ellipse">
            <a:avLst/>
          </a:prstGeom>
          <a:noFill/>
          <a:ln>
            <a:noFill/>
          </a:ln>
        </p:spPr>
      </p:pic>
      <p:grpSp>
        <p:nvGrpSpPr>
          <p:cNvPr id="544" name="Google Shape;544;p70"/>
          <p:cNvGrpSpPr/>
          <p:nvPr/>
        </p:nvGrpSpPr>
        <p:grpSpPr>
          <a:xfrm>
            <a:off x="4362442" y="2920044"/>
            <a:ext cx="419068" cy="293159"/>
            <a:chOff x="2395675" y="2581325"/>
            <a:chExt cx="516475" cy="361300"/>
          </a:xfrm>
        </p:grpSpPr>
        <p:sp>
          <p:nvSpPr>
            <p:cNvPr id="545" name="Google Shape;545;p70"/>
            <p:cNvSpPr/>
            <p:nvPr/>
          </p:nvSpPr>
          <p:spPr>
            <a:xfrm>
              <a:off x="2473100" y="2822350"/>
              <a:ext cx="86125" cy="86100"/>
            </a:xfrm>
            <a:custGeom>
              <a:avLst/>
              <a:gdLst/>
              <a:ahLst/>
              <a:cxnLst/>
              <a:rect l="l" t="t" r="r" b="b"/>
              <a:pathLst>
                <a:path w="3445" h="3444" extrusionOk="0">
                  <a:moveTo>
                    <a:pt x="1723" y="689"/>
                  </a:moveTo>
                  <a:cubicBezTo>
                    <a:pt x="2294" y="689"/>
                    <a:pt x="2755" y="1152"/>
                    <a:pt x="2755" y="1722"/>
                  </a:cubicBezTo>
                  <a:cubicBezTo>
                    <a:pt x="2755" y="2293"/>
                    <a:pt x="2292" y="2754"/>
                    <a:pt x="1723" y="2754"/>
                  </a:cubicBezTo>
                  <a:cubicBezTo>
                    <a:pt x="1152" y="2754"/>
                    <a:pt x="690" y="2293"/>
                    <a:pt x="690" y="1722"/>
                  </a:cubicBezTo>
                  <a:cubicBezTo>
                    <a:pt x="690" y="1151"/>
                    <a:pt x="1152" y="689"/>
                    <a:pt x="1723" y="689"/>
                  </a:cubicBezTo>
                  <a:close/>
                  <a:moveTo>
                    <a:pt x="1723" y="0"/>
                  </a:moveTo>
                  <a:cubicBezTo>
                    <a:pt x="772" y="0"/>
                    <a:pt x="1" y="771"/>
                    <a:pt x="1" y="1722"/>
                  </a:cubicBezTo>
                  <a:cubicBezTo>
                    <a:pt x="1" y="2673"/>
                    <a:pt x="772" y="3444"/>
                    <a:pt x="1723" y="3444"/>
                  </a:cubicBezTo>
                  <a:cubicBezTo>
                    <a:pt x="2674" y="3444"/>
                    <a:pt x="3445" y="2673"/>
                    <a:pt x="3445" y="1722"/>
                  </a:cubicBezTo>
                  <a:cubicBezTo>
                    <a:pt x="3443" y="771"/>
                    <a:pt x="2674" y="2"/>
                    <a:pt x="1723"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0"/>
            <p:cNvSpPr/>
            <p:nvPr/>
          </p:nvSpPr>
          <p:spPr>
            <a:xfrm>
              <a:off x="2739975" y="2822350"/>
              <a:ext cx="86075" cy="86100"/>
            </a:xfrm>
            <a:custGeom>
              <a:avLst/>
              <a:gdLst/>
              <a:ahLst/>
              <a:cxnLst/>
              <a:rect l="l" t="t" r="r" b="b"/>
              <a:pathLst>
                <a:path w="3443" h="3444" extrusionOk="0">
                  <a:moveTo>
                    <a:pt x="1722" y="689"/>
                  </a:moveTo>
                  <a:cubicBezTo>
                    <a:pt x="2292" y="689"/>
                    <a:pt x="2755" y="1152"/>
                    <a:pt x="2755" y="1722"/>
                  </a:cubicBezTo>
                  <a:cubicBezTo>
                    <a:pt x="2755" y="2293"/>
                    <a:pt x="2292" y="2754"/>
                    <a:pt x="1722" y="2754"/>
                  </a:cubicBezTo>
                  <a:cubicBezTo>
                    <a:pt x="1151" y="2754"/>
                    <a:pt x="688" y="2293"/>
                    <a:pt x="688" y="1722"/>
                  </a:cubicBezTo>
                  <a:cubicBezTo>
                    <a:pt x="688" y="1151"/>
                    <a:pt x="1151" y="689"/>
                    <a:pt x="1722" y="689"/>
                  </a:cubicBezTo>
                  <a:close/>
                  <a:moveTo>
                    <a:pt x="1722" y="0"/>
                  </a:moveTo>
                  <a:cubicBezTo>
                    <a:pt x="770" y="0"/>
                    <a:pt x="0" y="771"/>
                    <a:pt x="0" y="1722"/>
                  </a:cubicBezTo>
                  <a:cubicBezTo>
                    <a:pt x="0" y="2673"/>
                    <a:pt x="770" y="3444"/>
                    <a:pt x="1722" y="3444"/>
                  </a:cubicBezTo>
                  <a:cubicBezTo>
                    <a:pt x="2673" y="3444"/>
                    <a:pt x="3442" y="2673"/>
                    <a:pt x="3442" y="1722"/>
                  </a:cubicBezTo>
                  <a:cubicBezTo>
                    <a:pt x="3442" y="771"/>
                    <a:pt x="2671" y="2"/>
                    <a:pt x="1722"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0"/>
            <p:cNvSpPr/>
            <p:nvPr/>
          </p:nvSpPr>
          <p:spPr>
            <a:xfrm>
              <a:off x="2395675" y="2581325"/>
              <a:ext cx="516475" cy="361300"/>
            </a:xfrm>
            <a:custGeom>
              <a:avLst/>
              <a:gdLst/>
              <a:ahLst/>
              <a:cxnLst/>
              <a:rect l="l" t="t" r="r" b="b"/>
              <a:pathLst>
                <a:path w="20659" h="14452" extrusionOk="0">
                  <a:moveTo>
                    <a:pt x="6542" y="689"/>
                  </a:moveTo>
                  <a:cubicBezTo>
                    <a:pt x="6725" y="689"/>
                    <a:pt x="6885" y="930"/>
                    <a:pt x="6885" y="1206"/>
                  </a:cubicBezTo>
                  <a:cubicBezTo>
                    <a:pt x="6885" y="1481"/>
                    <a:pt x="6725" y="1723"/>
                    <a:pt x="6542" y="1723"/>
                  </a:cubicBezTo>
                  <a:cubicBezTo>
                    <a:pt x="6359" y="1723"/>
                    <a:pt x="6197" y="1481"/>
                    <a:pt x="6197" y="1206"/>
                  </a:cubicBezTo>
                  <a:cubicBezTo>
                    <a:pt x="6197" y="930"/>
                    <a:pt x="6359" y="689"/>
                    <a:pt x="6542" y="689"/>
                  </a:cubicBezTo>
                  <a:close/>
                  <a:moveTo>
                    <a:pt x="6197" y="2963"/>
                  </a:moveTo>
                  <a:lnTo>
                    <a:pt x="6197" y="5165"/>
                  </a:lnTo>
                  <a:lnTo>
                    <a:pt x="4215" y="5165"/>
                  </a:lnTo>
                  <a:lnTo>
                    <a:pt x="6197" y="2963"/>
                  </a:lnTo>
                  <a:close/>
                  <a:moveTo>
                    <a:pt x="1376" y="6199"/>
                  </a:moveTo>
                  <a:lnTo>
                    <a:pt x="1376" y="7576"/>
                  </a:lnTo>
                  <a:lnTo>
                    <a:pt x="688" y="7576"/>
                  </a:lnTo>
                  <a:lnTo>
                    <a:pt x="688" y="6199"/>
                  </a:lnTo>
                  <a:close/>
                  <a:moveTo>
                    <a:pt x="6623" y="5854"/>
                  </a:moveTo>
                  <a:lnTo>
                    <a:pt x="7468" y="8953"/>
                  </a:lnTo>
                  <a:lnTo>
                    <a:pt x="6763" y="8953"/>
                  </a:lnTo>
                  <a:cubicBezTo>
                    <a:pt x="6197" y="8494"/>
                    <a:pt x="5508" y="8264"/>
                    <a:pt x="4820" y="8264"/>
                  </a:cubicBezTo>
                  <a:cubicBezTo>
                    <a:pt x="4131" y="8264"/>
                    <a:pt x="3443" y="8494"/>
                    <a:pt x="2876" y="8953"/>
                  </a:cubicBezTo>
                  <a:lnTo>
                    <a:pt x="2065" y="8953"/>
                  </a:lnTo>
                  <a:lnTo>
                    <a:pt x="2065" y="5854"/>
                  </a:lnTo>
                  <a:close/>
                  <a:moveTo>
                    <a:pt x="7484" y="5854"/>
                  </a:moveTo>
                  <a:cubicBezTo>
                    <a:pt x="7791" y="5854"/>
                    <a:pt x="8060" y="6059"/>
                    <a:pt x="8145" y="6354"/>
                  </a:cubicBezTo>
                  <a:lnTo>
                    <a:pt x="8548" y="7766"/>
                  </a:lnTo>
                  <a:cubicBezTo>
                    <a:pt x="8635" y="8061"/>
                    <a:pt x="8905" y="8264"/>
                    <a:pt x="9211" y="8264"/>
                  </a:cubicBezTo>
                  <a:lnTo>
                    <a:pt x="10329" y="8264"/>
                  </a:lnTo>
                  <a:lnTo>
                    <a:pt x="10329" y="8953"/>
                  </a:lnTo>
                  <a:lnTo>
                    <a:pt x="8182" y="8953"/>
                  </a:lnTo>
                  <a:lnTo>
                    <a:pt x="7336" y="5854"/>
                  </a:lnTo>
                  <a:close/>
                  <a:moveTo>
                    <a:pt x="17972" y="6199"/>
                  </a:moveTo>
                  <a:cubicBezTo>
                    <a:pt x="18149" y="6199"/>
                    <a:pt x="18295" y="6333"/>
                    <a:pt x="18313" y="6509"/>
                  </a:cubicBezTo>
                  <a:lnTo>
                    <a:pt x="18558" y="8953"/>
                  </a:lnTo>
                  <a:lnTo>
                    <a:pt x="17438" y="8953"/>
                  </a:lnTo>
                  <a:cubicBezTo>
                    <a:pt x="16871" y="8494"/>
                    <a:pt x="16182" y="8264"/>
                    <a:pt x="15494" y="8264"/>
                  </a:cubicBezTo>
                  <a:cubicBezTo>
                    <a:pt x="14805" y="8264"/>
                    <a:pt x="14117" y="8494"/>
                    <a:pt x="13551" y="8953"/>
                  </a:cubicBezTo>
                  <a:lnTo>
                    <a:pt x="12513" y="8953"/>
                  </a:lnTo>
                  <a:lnTo>
                    <a:pt x="13339" y="6199"/>
                  </a:lnTo>
                  <a:lnTo>
                    <a:pt x="17969" y="6199"/>
                  </a:lnTo>
                  <a:cubicBezTo>
                    <a:pt x="17970" y="6199"/>
                    <a:pt x="17971" y="6199"/>
                    <a:pt x="17972" y="6199"/>
                  </a:cubicBezTo>
                  <a:close/>
                  <a:moveTo>
                    <a:pt x="2245" y="9641"/>
                  </a:moveTo>
                  <a:cubicBezTo>
                    <a:pt x="1969" y="10052"/>
                    <a:pt x="1796" y="10525"/>
                    <a:pt x="1741" y="11018"/>
                  </a:cubicBezTo>
                  <a:lnTo>
                    <a:pt x="688" y="11018"/>
                  </a:lnTo>
                  <a:lnTo>
                    <a:pt x="688" y="9641"/>
                  </a:lnTo>
                  <a:close/>
                  <a:moveTo>
                    <a:pt x="12918" y="9641"/>
                  </a:moveTo>
                  <a:cubicBezTo>
                    <a:pt x="12642" y="10052"/>
                    <a:pt x="12470" y="10525"/>
                    <a:pt x="12415" y="11018"/>
                  </a:cubicBezTo>
                  <a:lnTo>
                    <a:pt x="7897" y="11018"/>
                  </a:lnTo>
                  <a:cubicBezTo>
                    <a:pt x="7844" y="10525"/>
                    <a:pt x="7671" y="10054"/>
                    <a:pt x="7394" y="9641"/>
                  </a:cubicBezTo>
                  <a:close/>
                  <a:moveTo>
                    <a:pt x="19969" y="9641"/>
                  </a:moveTo>
                  <a:lnTo>
                    <a:pt x="19969" y="11018"/>
                  </a:lnTo>
                  <a:lnTo>
                    <a:pt x="18572" y="11018"/>
                  </a:lnTo>
                  <a:cubicBezTo>
                    <a:pt x="18518" y="10525"/>
                    <a:pt x="18345" y="10054"/>
                    <a:pt x="18069" y="9641"/>
                  </a:cubicBezTo>
                  <a:close/>
                  <a:moveTo>
                    <a:pt x="4820" y="8953"/>
                  </a:moveTo>
                  <a:cubicBezTo>
                    <a:pt x="6150" y="8953"/>
                    <a:pt x="7229" y="10032"/>
                    <a:pt x="7229" y="11363"/>
                  </a:cubicBezTo>
                  <a:cubicBezTo>
                    <a:pt x="7228" y="12693"/>
                    <a:pt x="6150" y="13771"/>
                    <a:pt x="4820" y="13773"/>
                  </a:cubicBezTo>
                  <a:cubicBezTo>
                    <a:pt x="3489" y="13773"/>
                    <a:pt x="2410" y="12693"/>
                    <a:pt x="2410" y="11363"/>
                  </a:cubicBezTo>
                  <a:cubicBezTo>
                    <a:pt x="2410" y="10032"/>
                    <a:pt x="3489" y="8953"/>
                    <a:pt x="4820" y="8953"/>
                  </a:cubicBezTo>
                  <a:close/>
                  <a:moveTo>
                    <a:pt x="15494" y="8953"/>
                  </a:moveTo>
                  <a:cubicBezTo>
                    <a:pt x="16825" y="8953"/>
                    <a:pt x="17904" y="10032"/>
                    <a:pt x="17904" y="11363"/>
                  </a:cubicBezTo>
                  <a:cubicBezTo>
                    <a:pt x="17902" y="12693"/>
                    <a:pt x="16825" y="13771"/>
                    <a:pt x="15494" y="13773"/>
                  </a:cubicBezTo>
                  <a:cubicBezTo>
                    <a:pt x="14162" y="13773"/>
                    <a:pt x="13083" y="12693"/>
                    <a:pt x="13083" y="11363"/>
                  </a:cubicBezTo>
                  <a:cubicBezTo>
                    <a:pt x="13083" y="10032"/>
                    <a:pt x="14162" y="8953"/>
                    <a:pt x="15494" y="8953"/>
                  </a:cubicBezTo>
                  <a:close/>
                  <a:moveTo>
                    <a:pt x="6542" y="1"/>
                  </a:moveTo>
                  <a:cubicBezTo>
                    <a:pt x="5926" y="52"/>
                    <a:pt x="5466" y="589"/>
                    <a:pt x="5509" y="1206"/>
                  </a:cubicBezTo>
                  <a:cubicBezTo>
                    <a:pt x="5501" y="1588"/>
                    <a:pt x="5667" y="1952"/>
                    <a:pt x="5959" y="2199"/>
                  </a:cubicBezTo>
                  <a:lnTo>
                    <a:pt x="3289" y="5165"/>
                  </a:lnTo>
                  <a:lnTo>
                    <a:pt x="2065" y="5165"/>
                  </a:lnTo>
                  <a:cubicBezTo>
                    <a:pt x="1821" y="5166"/>
                    <a:pt x="1594" y="5298"/>
                    <a:pt x="1473" y="5510"/>
                  </a:cubicBezTo>
                  <a:lnTo>
                    <a:pt x="688" y="5510"/>
                  </a:lnTo>
                  <a:cubicBezTo>
                    <a:pt x="309" y="5510"/>
                    <a:pt x="1" y="5818"/>
                    <a:pt x="1" y="6199"/>
                  </a:cubicBezTo>
                  <a:lnTo>
                    <a:pt x="1" y="7574"/>
                  </a:lnTo>
                  <a:cubicBezTo>
                    <a:pt x="1" y="7956"/>
                    <a:pt x="309" y="8264"/>
                    <a:pt x="688" y="8264"/>
                  </a:cubicBezTo>
                  <a:lnTo>
                    <a:pt x="1378" y="8264"/>
                  </a:lnTo>
                  <a:lnTo>
                    <a:pt x="1378" y="8952"/>
                  </a:lnTo>
                  <a:lnTo>
                    <a:pt x="688" y="8952"/>
                  </a:lnTo>
                  <a:cubicBezTo>
                    <a:pt x="309" y="8952"/>
                    <a:pt x="1" y="9261"/>
                    <a:pt x="1" y="9641"/>
                  </a:cubicBezTo>
                  <a:lnTo>
                    <a:pt x="1" y="11018"/>
                  </a:lnTo>
                  <a:cubicBezTo>
                    <a:pt x="1" y="11398"/>
                    <a:pt x="309" y="11706"/>
                    <a:pt x="688" y="11706"/>
                  </a:cubicBezTo>
                  <a:lnTo>
                    <a:pt x="1742" y="11706"/>
                  </a:lnTo>
                  <a:cubicBezTo>
                    <a:pt x="1922" y="13271"/>
                    <a:pt x="3246" y="14452"/>
                    <a:pt x="4820" y="14452"/>
                  </a:cubicBezTo>
                  <a:cubicBezTo>
                    <a:pt x="6395" y="14452"/>
                    <a:pt x="7719" y="13271"/>
                    <a:pt x="7899" y="11706"/>
                  </a:cubicBezTo>
                  <a:lnTo>
                    <a:pt x="12415" y="11706"/>
                  </a:lnTo>
                  <a:cubicBezTo>
                    <a:pt x="12595" y="13271"/>
                    <a:pt x="13919" y="14452"/>
                    <a:pt x="15494" y="14452"/>
                  </a:cubicBezTo>
                  <a:cubicBezTo>
                    <a:pt x="17068" y="14452"/>
                    <a:pt x="18392" y="13271"/>
                    <a:pt x="18572" y="11706"/>
                  </a:cubicBezTo>
                  <a:lnTo>
                    <a:pt x="19970" y="11706"/>
                  </a:lnTo>
                  <a:cubicBezTo>
                    <a:pt x="20350" y="11706"/>
                    <a:pt x="20658" y="11398"/>
                    <a:pt x="20658" y="11018"/>
                  </a:cubicBezTo>
                  <a:lnTo>
                    <a:pt x="20658" y="9641"/>
                  </a:lnTo>
                  <a:cubicBezTo>
                    <a:pt x="20658" y="9261"/>
                    <a:pt x="20350" y="8952"/>
                    <a:pt x="19970" y="8952"/>
                  </a:cubicBezTo>
                  <a:lnTo>
                    <a:pt x="19249" y="8952"/>
                  </a:lnTo>
                  <a:lnTo>
                    <a:pt x="19179" y="8264"/>
                  </a:lnTo>
                  <a:lnTo>
                    <a:pt x="19626" y="8264"/>
                  </a:lnTo>
                  <a:cubicBezTo>
                    <a:pt x="20197" y="8264"/>
                    <a:pt x="20658" y="7801"/>
                    <a:pt x="20658" y="7231"/>
                  </a:cubicBezTo>
                  <a:lnTo>
                    <a:pt x="20658" y="5854"/>
                  </a:lnTo>
                  <a:cubicBezTo>
                    <a:pt x="20658" y="5664"/>
                    <a:pt x="20503" y="5510"/>
                    <a:pt x="20313" y="5510"/>
                  </a:cubicBezTo>
                  <a:cubicBezTo>
                    <a:pt x="20124" y="5510"/>
                    <a:pt x="19969" y="5664"/>
                    <a:pt x="19969" y="5854"/>
                  </a:cubicBezTo>
                  <a:lnTo>
                    <a:pt x="19969" y="7231"/>
                  </a:lnTo>
                  <a:cubicBezTo>
                    <a:pt x="19969" y="7421"/>
                    <a:pt x="19816" y="7574"/>
                    <a:pt x="19626" y="7574"/>
                  </a:cubicBezTo>
                  <a:lnTo>
                    <a:pt x="19111" y="7574"/>
                  </a:lnTo>
                  <a:lnTo>
                    <a:pt x="18996" y="6439"/>
                  </a:lnTo>
                  <a:cubicBezTo>
                    <a:pt x="18945" y="5912"/>
                    <a:pt x="18502" y="5509"/>
                    <a:pt x="17972" y="5509"/>
                  </a:cubicBezTo>
                  <a:cubicBezTo>
                    <a:pt x="17971" y="5509"/>
                    <a:pt x="17970" y="5509"/>
                    <a:pt x="17969" y="5510"/>
                  </a:cubicBezTo>
                  <a:lnTo>
                    <a:pt x="13359" y="5510"/>
                  </a:lnTo>
                  <a:lnTo>
                    <a:pt x="12387" y="1300"/>
                  </a:lnTo>
                  <a:cubicBezTo>
                    <a:pt x="12349" y="1140"/>
                    <a:pt x="12207" y="1033"/>
                    <a:pt x="12049" y="1033"/>
                  </a:cubicBezTo>
                  <a:cubicBezTo>
                    <a:pt x="12024" y="1033"/>
                    <a:pt x="11998" y="1036"/>
                    <a:pt x="11972" y="1042"/>
                  </a:cubicBezTo>
                  <a:cubicBezTo>
                    <a:pt x="11787" y="1085"/>
                    <a:pt x="11672" y="1270"/>
                    <a:pt x="11714" y="1455"/>
                  </a:cubicBezTo>
                  <a:lnTo>
                    <a:pt x="12617" y="5361"/>
                  </a:lnTo>
                  <a:lnTo>
                    <a:pt x="12617" y="5361"/>
                  </a:lnTo>
                  <a:lnTo>
                    <a:pt x="11637" y="5082"/>
                  </a:lnTo>
                  <a:lnTo>
                    <a:pt x="11687" y="4930"/>
                  </a:lnTo>
                  <a:cubicBezTo>
                    <a:pt x="11727" y="4813"/>
                    <a:pt x="11701" y="4684"/>
                    <a:pt x="11619" y="4592"/>
                  </a:cubicBezTo>
                  <a:cubicBezTo>
                    <a:pt x="11552" y="4518"/>
                    <a:pt x="11458" y="4477"/>
                    <a:pt x="11361" y="4477"/>
                  </a:cubicBezTo>
                  <a:cubicBezTo>
                    <a:pt x="11338" y="4477"/>
                    <a:pt x="11314" y="4479"/>
                    <a:pt x="11291" y="4484"/>
                  </a:cubicBezTo>
                  <a:cubicBezTo>
                    <a:pt x="11171" y="4509"/>
                    <a:pt x="11073" y="4595"/>
                    <a:pt x="11033" y="4712"/>
                  </a:cubicBezTo>
                  <a:lnTo>
                    <a:pt x="10866" y="5213"/>
                  </a:lnTo>
                  <a:lnTo>
                    <a:pt x="10863" y="5218"/>
                  </a:lnTo>
                  <a:lnTo>
                    <a:pt x="10863" y="5223"/>
                  </a:lnTo>
                  <a:lnTo>
                    <a:pt x="10690" y="5746"/>
                  </a:lnTo>
                  <a:cubicBezTo>
                    <a:pt x="10630" y="5926"/>
                    <a:pt x="10727" y="6121"/>
                    <a:pt x="10908" y="6181"/>
                  </a:cubicBezTo>
                  <a:cubicBezTo>
                    <a:pt x="10944" y="6193"/>
                    <a:pt x="10981" y="6198"/>
                    <a:pt x="11017" y="6198"/>
                  </a:cubicBezTo>
                  <a:cubicBezTo>
                    <a:pt x="11161" y="6198"/>
                    <a:pt x="11296" y="6108"/>
                    <a:pt x="11344" y="5962"/>
                  </a:cubicBezTo>
                  <a:lnTo>
                    <a:pt x="11419" y="5736"/>
                  </a:lnTo>
                  <a:lnTo>
                    <a:pt x="12653" y="6089"/>
                  </a:lnTo>
                  <a:lnTo>
                    <a:pt x="11794" y="8953"/>
                  </a:lnTo>
                  <a:lnTo>
                    <a:pt x="11018" y="8953"/>
                  </a:lnTo>
                  <a:lnTo>
                    <a:pt x="11018" y="8264"/>
                  </a:lnTo>
                  <a:cubicBezTo>
                    <a:pt x="11018" y="7884"/>
                    <a:pt x="10708" y="7576"/>
                    <a:pt x="10329" y="7576"/>
                  </a:cubicBezTo>
                  <a:lnTo>
                    <a:pt x="9211" y="7576"/>
                  </a:lnTo>
                  <a:lnTo>
                    <a:pt x="8808" y="6164"/>
                  </a:lnTo>
                  <a:cubicBezTo>
                    <a:pt x="8637" y="5574"/>
                    <a:pt x="8097" y="5166"/>
                    <a:pt x="7484" y="5165"/>
                  </a:cubicBezTo>
                  <a:lnTo>
                    <a:pt x="6886" y="5165"/>
                  </a:lnTo>
                  <a:lnTo>
                    <a:pt x="6886" y="2337"/>
                  </a:lnTo>
                  <a:cubicBezTo>
                    <a:pt x="7321" y="2131"/>
                    <a:pt x="7591" y="1686"/>
                    <a:pt x="7574" y="1206"/>
                  </a:cubicBezTo>
                  <a:cubicBezTo>
                    <a:pt x="7617" y="589"/>
                    <a:pt x="7158" y="52"/>
                    <a:pt x="6542"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0"/>
            <p:cNvSpPr/>
            <p:nvPr/>
          </p:nvSpPr>
          <p:spPr>
            <a:xfrm>
              <a:off x="2464500" y="2744850"/>
              <a:ext cx="77500" cy="17275"/>
            </a:xfrm>
            <a:custGeom>
              <a:avLst/>
              <a:gdLst/>
              <a:ahLst/>
              <a:cxnLst/>
              <a:rect l="l" t="t" r="r" b="b"/>
              <a:pathLst>
                <a:path w="3100" h="691" extrusionOk="0">
                  <a:moveTo>
                    <a:pt x="345" y="1"/>
                  </a:moveTo>
                  <a:cubicBezTo>
                    <a:pt x="155" y="1"/>
                    <a:pt x="0" y="156"/>
                    <a:pt x="0" y="346"/>
                  </a:cubicBezTo>
                  <a:cubicBezTo>
                    <a:pt x="0" y="536"/>
                    <a:pt x="155" y="690"/>
                    <a:pt x="345" y="690"/>
                  </a:cubicBezTo>
                  <a:lnTo>
                    <a:pt x="2755" y="690"/>
                  </a:lnTo>
                  <a:cubicBezTo>
                    <a:pt x="2946" y="690"/>
                    <a:pt x="3099" y="536"/>
                    <a:pt x="3099" y="346"/>
                  </a:cubicBezTo>
                  <a:cubicBezTo>
                    <a:pt x="3099" y="156"/>
                    <a:pt x="2946"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0"/>
            <p:cNvSpPr/>
            <p:nvPr/>
          </p:nvSpPr>
          <p:spPr>
            <a:xfrm>
              <a:off x="2757125" y="2753475"/>
              <a:ext cx="77450" cy="17275"/>
            </a:xfrm>
            <a:custGeom>
              <a:avLst/>
              <a:gdLst/>
              <a:ahLst/>
              <a:cxnLst/>
              <a:rect l="l" t="t" r="r" b="b"/>
              <a:pathLst>
                <a:path w="3098" h="691" extrusionOk="0">
                  <a:moveTo>
                    <a:pt x="343" y="1"/>
                  </a:moveTo>
                  <a:cubicBezTo>
                    <a:pt x="154" y="1"/>
                    <a:pt x="0" y="156"/>
                    <a:pt x="0" y="345"/>
                  </a:cubicBezTo>
                  <a:cubicBezTo>
                    <a:pt x="0" y="535"/>
                    <a:pt x="154" y="690"/>
                    <a:pt x="343" y="690"/>
                  </a:cubicBezTo>
                  <a:lnTo>
                    <a:pt x="2755" y="690"/>
                  </a:lnTo>
                  <a:cubicBezTo>
                    <a:pt x="2945" y="690"/>
                    <a:pt x="3098" y="535"/>
                    <a:pt x="3098" y="345"/>
                  </a:cubicBezTo>
                  <a:cubicBezTo>
                    <a:pt x="3098" y="156"/>
                    <a:pt x="2945"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70"/>
          <p:cNvSpPr/>
          <p:nvPr/>
        </p:nvSpPr>
        <p:spPr>
          <a:xfrm>
            <a:off x="4382330" y="3920819"/>
            <a:ext cx="379336" cy="379336"/>
          </a:xfrm>
          <a:custGeom>
            <a:avLst/>
            <a:gdLst/>
            <a:ahLst/>
            <a:cxnLst/>
            <a:rect l="l" t="t" r="r" b="b"/>
            <a:pathLst>
              <a:path w="20661" h="20661" extrusionOk="0">
                <a:moveTo>
                  <a:pt x="6964" y="689"/>
                </a:moveTo>
                <a:cubicBezTo>
                  <a:pt x="7159" y="689"/>
                  <a:pt x="7331" y="825"/>
                  <a:pt x="7375" y="1018"/>
                </a:cubicBezTo>
                <a:lnTo>
                  <a:pt x="7856" y="3191"/>
                </a:lnTo>
                <a:lnTo>
                  <a:pt x="6544" y="3519"/>
                </a:lnTo>
                <a:lnTo>
                  <a:pt x="6544" y="1110"/>
                </a:lnTo>
                <a:cubicBezTo>
                  <a:pt x="6544" y="895"/>
                  <a:pt x="6705" y="715"/>
                  <a:pt x="6918" y="692"/>
                </a:cubicBezTo>
                <a:cubicBezTo>
                  <a:pt x="6934" y="690"/>
                  <a:pt x="6949" y="689"/>
                  <a:pt x="6964" y="689"/>
                </a:cubicBezTo>
                <a:close/>
                <a:moveTo>
                  <a:pt x="5854" y="4402"/>
                </a:moveTo>
                <a:lnTo>
                  <a:pt x="5854" y="6064"/>
                </a:lnTo>
                <a:cubicBezTo>
                  <a:pt x="5854" y="6099"/>
                  <a:pt x="5841" y="6134"/>
                  <a:pt x="5816" y="6159"/>
                </a:cubicBezTo>
                <a:cubicBezTo>
                  <a:pt x="5791" y="6186"/>
                  <a:pt x="5756" y="6199"/>
                  <a:pt x="5719" y="6199"/>
                </a:cubicBezTo>
                <a:lnTo>
                  <a:pt x="1378" y="6199"/>
                </a:lnTo>
                <a:lnTo>
                  <a:pt x="1378" y="5165"/>
                </a:lnTo>
                <a:cubicBezTo>
                  <a:pt x="1378" y="4975"/>
                  <a:pt x="1533" y="4822"/>
                  <a:pt x="1723" y="4822"/>
                </a:cubicBezTo>
                <a:lnTo>
                  <a:pt x="2267" y="4822"/>
                </a:lnTo>
                <a:lnTo>
                  <a:pt x="2605" y="5158"/>
                </a:lnTo>
                <a:cubicBezTo>
                  <a:pt x="2801" y="5354"/>
                  <a:pt x="3065" y="5463"/>
                  <a:pt x="3339" y="5463"/>
                </a:cubicBezTo>
                <a:cubicBezTo>
                  <a:pt x="3372" y="5463"/>
                  <a:pt x="3406" y="5461"/>
                  <a:pt x="3440" y="5458"/>
                </a:cubicBezTo>
                <a:cubicBezTo>
                  <a:pt x="3746" y="5428"/>
                  <a:pt x="4024" y="5261"/>
                  <a:pt x="4194" y="5005"/>
                </a:cubicBezTo>
                <a:lnTo>
                  <a:pt x="4347" y="4780"/>
                </a:lnTo>
                <a:lnTo>
                  <a:pt x="5854" y="4402"/>
                </a:lnTo>
                <a:close/>
                <a:moveTo>
                  <a:pt x="5721" y="8264"/>
                </a:moveTo>
                <a:cubicBezTo>
                  <a:pt x="5756" y="8264"/>
                  <a:pt x="5791" y="8277"/>
                  <a:pt x="5816" y="8304"/>
                </a:cubicBezTo>
                <a:cubicBezTo>
                  <a:pt x="5841" y="8329"/>
                  <a:pt x="5856" y="8362"/>
                  <a:pt x="5854" y="8399"/>
                </a:cubicBezTo>
                <a:cubicBezTo>
                  <a:pt x="5856" y="8629"/>
                  <a:pt x="5741" y="8843"/>
                  <a:pt x="5549" y="8970"/>
                </a:cubicBezTo>
                <a:lnTo>
                  <a:pt x="4209" y="9867"/>
                </a:lnTo>
                <a:cubicBezTo>
                  <a:pt x="4094" y="9944"/>
                  <a:pt x="3957" y="9984"/>
                  <a:pt x="3819" y="9986"/>
                </a:cubicBezTo>
                <a:lnTo>
                  <a:pt x="1378" y="9986"/>
                </a:lnTo>
                <a:lnTo>
                  <a:pt x="1378" y="8264"/>
                </a:lnTo>
                <a:close/>
                <a:moveTo>
                  <a:pt x="8042" y="3854"/>
                </a:moveTo>
                <a:lnTo>
                  <a:pt x="9684" y="8619"/>
                </a:lnTo>
                <a:lnTo>
                  <a:pt x="4237" y="12171"/>
                </a:lnTo>
                <a:cubicBezTo>
                  <a:pt x="4064" y="12094"/>
                  <a:pt x="3878" y="12054"/>
                  <a:pt x="3689" y="12052"/>
                </a:cubicBezTo>
                <a:lnTo>
                  <a:pt x="1378" y="12052"/>
                </a:lnTo>
                <a:lnTo>
                  <a:pt x="1378" y="10675"/>
                </a:lnTo>
                <a:lnTo>
                  <a:pt x="3819" y="10675"/>
                </a:lnTo>
                <a:cubicBezTo>
                  <a:pt x="4092" y="10673"/>
                  <a:pt x="4359" y="10594"/>
                  <a:pt x="4587" y="10445"/>
                </a:cubicBezTo>
                <a:lnTo>
                  <a:pt x="5931" y="9543"/>
                </a:lnTo>
                <a:cubicBezTo>
                  <a:pt x="6314" y="9290"/>
                  <a:pt x="6545" y="8858"/>
                  <a:pt x="6544" y="8399"/>
                </a:cubicBezTo>
                <a:cubicBezTo>
                  <a:pt x="6542" y="7944"/>
                  <a:pt x="6174" y="7576"/>
                  <a:pt x="5721" y="7576"/>
                </a:cubicBezTo>
                <a:lnTo>
                  <a:pt x="1378" y="7576"/>
                </a:lnTo>
                <a:lnTo>
                  <a:pt x="1378" y="6887"/>
                </a:lnTo>
                <a:lnTo>
                  <a:pt x="5721" y="6887"/>
                </a:lnTo>
                <a:cubicBezTo>
                  <a:pt x="6174" y="6887"/>
                  <a:pt x="6544" y="6519"/>
                  <a:pt x="6544" y="6064"/>
                </a:cubicBezTo>
                <a:lnTo>
                  <a:pt x="6544" y="4231"/>
                </a:lnTo>
                <a:lnTo>
                  <a:pt x="8042" y="3854"/>
                </a:lnTo>
                <a:close/>
                <a:moveTo>
                  <a:pt x="9929" y="9281"/>
                </a:moveTo>
                <a:cubicBezTo>
                  <a:pt x="10122" y="9751"/>
                  <a:pt x="10362" y="10197"/>
                  <a:pt x="10648" y="10617"/>
                </a:cubicBezTo>
                <a:lnTo>
                  <a:pt x="7921" y="13861"/>
                </a:lnTo>
                <a:lnTo>
                  <a:pt x="7921" y="10590"/>
                </a:lnTo>
                <a:lnTo>
                  <a:pt x="9929" y="9281"/>
                </a:lnTo>
                <a:close/>
                <a:moveTo>
                  <a:pt x="11708" y="11846"/>
                </a:moveTo>
                <a:cubicBezTo>
                  <a:pt x="12117" y="12224"/>
                  <a:pt x="12570" y="12554"/>
                  <a:pt x="13055" y="12828"/>
                </a:cubicBezTo>
                <a:lnTo>
                  <a:pt x="11708" y="14036"/>
                </a:lnTo>
                <a:lnTo>
                  <a:pt x="11708" y="11846"/>
                </a:lnTo>
                <a:close/>
                <a:moveTo>
                  <a:pt x="7233" y="11040"/>
                </a:moveTo>
                <a:lnTo>
                  <a:pt x="7233" y="14462"/>
                </a:lnTo>
                <a:lnTo>
                  <a:pt x="5398" y="14462"/>
                </a:lnTo>
                <a:lnTo>
                  <a:pt x="5017" y="13066"/>
                </a:lnTo>
                <a:cubicBezTo>
                  <a:pt x="4973" y="12908"/>
                  <a:pt x="4900" y="12757"/>
                  <a:pt x="4802" y="12623"/>
                </a:cubicBezTo>
                <a:lnTo>
                  <a:pt x="7233" y="11040"/>
                </a:lnTo>
                <a:close/>
                <a:moveTo>
                  <a:pt x="11020" y="11245"/>
                </a:moveTo>
                <a:lnTo>
                  <a:pt x="11020" y="14462"/>
                </a:lnTo>
                <a:lnTo>
                  <a:pt x="8315" y="14462"/>
                </a:lnTo>
                <a:lnTo>
                  <a:pt x="11020" y="11245"/>
                </a:lnTo>
                <a:close/>
                <a:moveTo>
                  <a:pt x="13716" y="13161"/>
                </a:moveTo>
                <a:lnTo>
                  <a:pt x="13774" y="13188"/>
                </a:lnTo>
                <a:lnTo>
                  <a:pt x="13774" y="14462"/>
                </a:lnTo>
                <a:lnTo>
                  <a:pt x="12264" y="14462"/>
                </a:lnTo>
                <a:lnTo>
                  <a:pt x="13716" y="13161"/>
                </a:lnTo>
                <a:close/>
                <a:moveTo>
                  <a:pt x="14464" y="13443"/>
                </a:moveTo>
                <a:cubicBezTo>
                  <a:pt x="15160" y="13661"/>
                  <a:pt x="15887" y="13773"/>
                  <a:pt x="16618" y="13774"/>
                </a:cubicBezTo>
                <a:lnTo>
                  <a:pt x="18938" y="13774"/>
                </a:lnTo>
                <a:cubicBezTo>
                  <a:pt x="19374" y="13776"/>
                  <a:pt x="19762" y="14051"/>
                  <a:pt x="19909" y="14462"/>
                </a:cubicBezTo>
                <a:lnTo>
                  <a:pt x="14464" y="14462"/>
                </a:lnTo>
                <a:lnTo>
                  <a:pt x="14464" y="13443"/>
                </a:lnTo>
                <a:close/>
                <a:moveTo>
                  <a:pt x="3689" y="12740"/>
                </a:moveTo>
                <a:cubicBezTo>
                  <a:pt x="3999" y="12740"/>
                  <a:pt x="4271" y="12948"/>
                  <a:pt x="4352" y="13248"/>
                </a:cubicBezTo>
                <a:lnTo>
                  <a:pt x="5153" y="16184"/>
                </a:lnTo>
                <a:lnTo>
                  <a:pt x="1378" y="16184"/>
                </a:lnTo>
                <a:lnTo>
                  <a:pt x="1378" y="12740"/>
                </a:lnTo>
                <a:close/>
                <a:moveTo>
                  <a:pt x="19972" y="15151"/>
                </a:moveTo>
                <a:lnTo>
                  <a:pt x="19972" y="16873"/>
                </a:lnTo>
                <a:lnTo>
                  <a:pt x="14722" y="16873"/>
                </a:lnTo>
                <a:cubicBezTo>
                  <a:pt x="14647" y="16873"/>
                  <a:pt x="14577" y="16843"/>
                  <a:pt x="14524" y="16792"/>
                </a:cubicBezTo>
                <a:lnTo>
                  <a:pt x="14200" y="16467"/>
                </a:lnTo>
                <a:cubicBezTo>
                  <a:pt x="14020" y="16287"/>
                  <a:pt x="13776" y="16184"/>
                  <a:pt x="13522" y="16184"/>
                </a:cubicBezTo>
                <a:cubicBezTo>
                  <a:pt x="13520" y="16184"/>
                  <a:pt x="13518" y="16184"/>
                  <a:pt x="13516" y="16184"/>
                </a:cubicBezTo>
                <a:lnTo>
                  <a:pt x="11749" y="16184"/>
                </a:lnTo>
                <a:cubicBezTo>
                  <a:pt x="11383" y="16184"/>
                  <a:pt x="11048" y="16390"/>
                  <a:pt x="10885" y="16717"/>
                </a:cubicBezTo>
                <a:cubicBezTo>
                  <a:pt x="10837" y="16812"/>
                  <a:pt x="10740" y="16872"/>
                  <a:pt x="10633" y="16872"/>
                </a:cubicBezTo>
                <a:lnTo>
                  <a:pt x="7491" y="16872"/>
                </a:lnTo>
                <a:cubicBezTo>
                  <a:pt x="7489" y="16872"/>
                  <a:pt x="7487" y="16872"/>
                  <a:pt x="7485" y="16872"/>
                </a:cubicBezTo>
                <a:cubicBezTo>
                  <a:pt x="7413" y="16872"/>
                  <a:pt x="7345" y="16842"/>
                  <a:pt x="7293" y="16792"/>
                </a:cubicBezTo>
                <a:lnTo>
                  <a:pt x="6970" y="16467"/>
                </a:lnTo>
                <a:cubicBezTo>
                  <a:pt x="6790" y="16287"/>
                  <a:pt x="6546" y="16184"/>
                  <a:pt x="6292" y="16184"/>
                </a:cubicBezTo>
                <a:cubicBezTo>
                  <a:pt x="6290" y="16184"/>
                  <a:pt x="6288" y="16184"/>
                  <a:pt x="6285" y="16184"/>
                </a:cubicBezTo>
                <a:lnTo>
                  <a:pt x="5849" y="16184"/>
                </a:lnTo>
                <a:cubicBezTo>
                  <a:pt x="5851" y="16154"/>
                  <a:pt x="5849" y="16122"/>
                  <a:pt x="5843" y="16094"/>
                </a:cubicBezTo>
                <a:lnTo>
                  <a:pt x="5586" y="15151"/>
                </a:lnTo>
                <a:close/>
                <a:moveTo>
                  <a:pt x="13522" y="16873"/>
                </a:moveTo>
                <a:cubicBezTo>
                  <a:pt x="13593" y="16873"/>
                  <a:pt x="13662" y="16903"/>
                  <a:pt x="13713" y="16953"/>
                </a:cubicBezTo>
                <a:lnTo>
                  <a:pt x="14037" y="17278"/>
                </a:lnTo>
                <a:cubicBezTo>
                  <a:pt x="14216" y="17458"/>
                  <a:pt x="14460" y="17561"/>
                  <a:pt x="14716" y="17561"/>
                </a:cubicBezTo>
                <a:cubicBezTo>
                  <a:pt x="14718" y="17561"/>
                  <a:pt x="14720" y="17561"/>
                  <a:pt x="14722" y="17561"/>
                </a:cubicBezTo>
                <a:lnTo>
                  <a:pt x="19972" y="17561"/>
                </a:lnTo>
                <a:cubicBezTo>
                  <a:pt x="19971" y="18892"/>
                  <a:pt x="18892" y="19969"/>
                  <a:pt x="17561" y="19971"/>
                </a:cubicBezTo>
                <a:lnTo>
                  <a:pt x="10034" y="19971"/>
                </a:lnTo>
                <a:cubicBezTo>
                  <a:pt x="10028" y="19971"/>
                  <a:pt x="10022" y="19971"/>
                  <a:pt x="10016" y="19971"/>
                </a:cubicBezTo>
                <a:cubicBezTo>
                  <a:pt x="9926" y="19971"/>
                  <a:pt x="9841" y="19924"/>
                  <a:pt x="9794" y="19846"/>
                </a:cubicBezTo>
                <a:cubicBezTo>
                  <a:pt x="9634" y="19503"/>
                  <a:pt x="9290" y="19285"/>
                  <a:pt x="8912" y="19283"/>
                </a:cubicBezTo>
                <a:lnTo>
                  <a:pt x="7624" y="19283"/>
                </a:lnTo>
                <a:cubicBezTo>
                  <a:pt x="7616" y="19283"/>
                  <a:pt x="7607" y="19283"/>
                  <a:pt x="7599" y="19283"/>
                </a:cubicBezTo>
                <a:cubicBezTo>
                  <a:pt x="7244" y="19283"/>
                  <a:pt x="6918" y="19485"/>
                  <a:pt x="6758" y="19804"/>
                </a:cubicBezTo>
                <a:cubicBezTo>
                  <a:pt x="6712" y="19906"/>
                  <a:pt x="6612" y="19971"/>
                  <a:pt x="6502" y="19971"/>
                </a:cubicBezTo>
                <a:lnTo>
                  <a:pt x="1035" y="19971"/>
                </a:lnTo>
                <a:cubicBezTo>
                  <a:pt x="845" y="19971"/>
                  <a:pt x="690" y="19817"/>
                  <a:pt x="690" y="19628"/>
                </a:cubicBezTo>
                <a:lnTo>
                  <a:pt x="690" y="17216"/>
                </a:lnTo>
                <a:cubicBezTo>
                  <a:pt x="690" y="17026"/>
                  <a:pt x="845" y="16873"/>
                  <a:pt x="1035" y="16873"/>
                </a:cubicBezTo>
                <a:lnTo>
                  <a:pt x="6285" y="16873"/>
                </a:lnTo>
                <a:cubicBezTo>
                  <a:pt x="6287" y="16873"/>
                  <a:pt x="6289" y="16873"/>
                  <a:pt x="6291" y="16873"/>
                </a:cubicBezTo>
                <a:cubicBezTo>
                  <a:pt x="6363" y="16873"/>
                  <a:pt x="6432" y="16903"/>
                  <a:pt x="6482" y="16953"/>
                </a:cubicBezTo>
                <a:lnTo>
                  <a:pt x="6807" y="17278"/>
                </a:lnTo>
                <a:cubicBezTo>
                  <a:pt x="6985" y="17458"/>
                  <a:pt x="7229" y="17561"/>
                  <a:pt x="7485" y="17561"/>
                </a:cubicBezTo>
                <a:cubicBezTo>
                  <a:pt x="7487" y="17561"/>
                  <a:pt x="7489" y="17561"/>
                  <a:pt x="7491" y="17561"/>
                </a:cubicBezTo>
                <a:lnTo>
                  <a:pt x="10633" y="17561"/>
                </a:lnTo>
                <a:cubicBezTo>
                  <a:pt x="11000" y="17561"/>
                  <a:pt x="11335" y="17355"/>
                  <a:pt x="11499" y="17028"/>
                </a:cubicBezTo>
                <a:cubicBezTo>
                  <a:pt x="11546" y="16933"/>
                  <a:pt x="11643" y="16873"/>
                  <a:pt x="11749" y="16873"/>
                </a:cubicBezTo>
                <a:lnTo>
                  <a:pt x="13516" y="16873"/>
                </a:lnTo>
                <a:cubicBezTo>
                  <a:pt x="13518" y="16873"/>
                  <a:pt x="13520" y="16873"/>
                  <a:pt x="13522" y="16873"/>
                </a:cubicBezTo>
                <a:close/>
                <a:moveTo>
                  <a:pt x="6965" y="1"/>
                </a:moveTo>
                <a:cubicBezTo>
                  <a:pt x="6925" y="1"/>
                  <a:pt x="6884" y="3"/>
                  <a:pt x="6843" y="7"/>
                </a:cubicBezTo>
                <a:cubicBezTo>
                  <a:pt x="6280" y="69"/>
                  <a:pt x="5854" y="544"/>
                  <a:pt x="5854" y="1110"/>
                </a:cubicBezTo>
                <a:lnTo>
                  <a:pt x="5854" y="3693"/>
                </a:lnTo>
                <a:lnTo>
                  <a:pt x="4184" y="4111"/>
                </a:lnTo>
                <a:cubicBezTo>
                  <a:pt x="4016" y="4147"/>
                  <a:pt x="3869" y="4249"/>
                  <a:pt x="3776" y="4394"/>
                </a:cubicBezTo>
                <a:lnTo>
                  <a:pt x="3623" y="4619"/>
                </a:lnTo>
                <a:cubicBezTo>
                  <a:pt x="3566" y="4705"/>
                  <a:pt x="3473" y="4762"/>
                  <a:pt x="3371" y="4770"/>
                </a:cubicBezTo>
                <a:cubicBezTo>
                  <a:pt x="3359" y="4771"/>
                  <a:pt x="3347" y="4772"/>
                  <a:pt x="3335" y="4772"/>
                </a:cubicBezTo>
                <a:cubicBezTo>
                  <a:pt x="3244" y="4772"/>
                  <a:pt x="3156" y="4735"/>
                  <a:pt x="3091" y="4670"/>
                </a:cubicBezTo>
                <a:lnTo>
                  <a:pt x="2755" y="4332"/>
                </a:lnTo>
                <a:cubicBezTo>
                  <a:pt x="2627" y="4204"/>
                  <a:pt x="2452" y="4132"/>
                  <a:pt x="2271" y="4132"/>
                </a:cubicBezTo>
                <a:lnTo>
                  <a:pt x="1723" y="4132"/>
                </a:lnTo>
                <a:cubicBezTo>
                  <a:pt x="1153" y="4132"/>
                  <a:pt x="690" y="4595"/>
                  <a:pt x="690" y="5165"/>
                </a:cubicBezTo>
                <a:lnTo>
                  <a:pt x="690" y="16242"/>
                </a:lnTo>
                <a:cubicBezTo>
                  <a:pt x="277" y="16389"/>
                  <a:pt x="2" y="16778"/>
                  <a:pt x="1" y="17216"/>
                </a:cubicBezTo>
                <a:lnTo>
                  <a:pt x="1" y="19626"/>
                </a:lnTo>
                <a:cubicBezTo>
                  <a:pt x="1" y="20197"/>
                  <a:pt x="464" y="20660"/>
                  <a:pt x="1035" y="20660"/>
                </a:cubicBezTo>
                <a:lnTo>
                  <a:pt x="6502" y="20660"/>
                </a:lnTo>
                <a:cubicBezTo>
                  <a:pt x="6880" y="20657"/>
                  <a:pt x="7223" y="20437"/>
                  <a:pt x="7383" y="20094"/>
                </a:cubicBezTo>
                <a:cubicBezTo>
                  <a:pt x="7431" y="20016"/>
                  <a:pt x="7516" y="19970"/>
                  <a:pt x="7606" y="19970"/>
                </a:cubicBezTo>
                <a:cubicBezTo>
                  <a:pt x="7612" y="19970"/>
                  <a:pt x="7618" y="19970"/>
                  <a:pt x="7624" y="19971"/>
                </a:cubicBezTo>
                <a:lnTo>
                  <a:pt x="8912" y="19971"/>
                </a:lnTo>
                <a:cubicBezTo>
                  <a:pt x="9022" y="19972"/>
                  <a:pt x="9121" y="20036"/>
                  <a:pt x="9166" y="20136"/>
                </a:cubicBezTo>
                <a:cubicBezTo>
                  <a:pt x="9326" y="20457"/>
                  <a:pt x="9654" y="20660"/>
                  <a:pt x="10012" y="20660"/>
                </a:cubicBezTo>
                <a:cubicBezTo>
                  <a:pt x="10020" y="20660"/>
                  <a:pt x="10027" y="20660"/>
                  <a:pt x="10034" y="20660"/>
                </a:cubicBezTo>
                <a:lnTo>
                  <a:pt x="17561" y="20660"/>
                </a:lnTo>
                <a:cubicBezTo>
                  <a:pt x="19273" y="20657"/>
                  <a:pt x="20658" y="19271"/>
                  <a:pt x="20660" y="17561"/>
                </a:cubicBezTo>
                <a:lnTo>
                  <a:pt x="20660" y="14807"/>
                </a:lnTo>
                <a:cubicBezTo>
                  <a:pt x="20660" y="13856"/>
                  <a:pt x="19889" y="13086"/>
                  <a:pt x="18938" y="13085"/>
                </a:cubicBezTo>
                <a:lnTo>
                  <a:pt x="16618" y="13085"/>
                </a:lnTo>
                <a:cubicBezTo>
                  <a:pt x="13827" y="13085"/>
                  <a:pt x="11345" y="11315"/>
                  <a:pt x="10434" y="8675"/>
                </a:cubicBezTo>
                <a:lnTo>
                  <a:pt x="8597" y="3351"/>
                </a:lnTo>
                <a:lnTo>
                  <a:pt x="8046" y="868"/>
                </a:lnTo>
                <a:cubicBezTo>
                  <a:pt x="7933" y="357"/>
                  <a:pt x="7478" y="1"/>
                  <a:pt x="696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0"/>
          <p:cNvSpPr/>
          <p:nvPr/>
        </p:nvSpPr>
        <p:spPr>
          <a:xfrm>
            <a:off x="4381625" y="1832934"/>
            <a:ext cx="380695" cy="379483"/>
          </a:xfrm>
          <a:custGeom>
            <a:avLst/>
            <a:gdLst/>
            <a:ahLst/>
            <a:cxnLst/>
            <a:rect l="l" t="t" r="r" b="b"/>
            <a:pathLst>
              <a:path w="20735" h="20669" extrusionOk="0">
                <a:moveTo>
                  <a:pt x="17944" y="2410"/>
                </a:moveTo>
                <a:cubicBezTo>
                  <a:pt x="18513" y="2410"/>
                  <a:pt x="18976" y="2873"/>
                  <a:pt x="18976" y="3443"/>
                </a:cubicBezTo>
                <a:lnTo>
                  <a:pt x="18976" y="5510"/>
                </a:lnTo>
                <a:cubicBezTo>
                  <a:pt x="18976" y="5699"/>
                  <a:pt x="18823" y="5854"/>
                  <a:pt x="18632" y="5854"/>
                </a:cubicBezTo>
                <a:lnTo>
                  <a:pt x="15877" y="5854"/>
                </a:lnTo>
                <a:cubicBezTo>
                  <a:pt x="15687" y="5854"/>
                  <a:pt x="15534" y="5699"/>
                  <a:pt x="15534" y="5510"/>
                </a:cubicBezTo>
                <a:lnTo>
                  <a:pt x="15534" y="3443"/>
                </a:lnTo>
                <a:cubicBezTo>
                  <a:pt x="15534" y="2873"/>
                  <a:pt x="15996" y="2410"/>
                  <a:pt x="16567" y="2410"/>
                </a:cubicBezTo>
                <a:close/>
                <a:moveTo>
                  <a:pt x="6582" y="3117"/>
                </a:moveTo>
                <a:lnTo>
                  <a:pt x="6582" y="5193"/>
                </a:lnTo>
                <a:cubicBezTo>
                  <a:pt x="5526" y="5346"/>
                  <a:pt x="4697" y="6176"/>
                  <a:pt x="4543" y="7231"/>
                </a:cubicBezTo>
                <a:lnTo>
                  <a:pt x="2467" y="7231"/>
                </a:lnTo>
                <a:cubicBezTo>
                  <a:pt x="2638" y="5033"/>
                  <a:pt x="4384" y="3288"/>
                  <a:pt x="6582" y="3117"/>
                </a:cubicBezTo>
                <a:close/>
                <a:moveTo>
                  <a:pt x="7270" y="3117"/>
                </a:moveTo>
                <a:cubicBezTo>
                  <a:pt x="9468" y="3288"/>
                  <a:pt x="11213" y="5033"/>
                  <a:pt x="11384" y="7231"/>
                </a:cubicBezTo>
                <a:lnTo>
                  <a:pt x="9308" y="7231"/>
                </a:lnTo>
                <a:cubicBezTo>
                  <a:pt x="9155" y="6176"/>
                  <a:pt x="8325" y="5346"/>
                  <a:pt x="7270" y="5193"/>
                </a:cubicBezTo>
                <a:lnTo>
                  <a:pt x="7270" y="3117"/>
                </a:lnTo>
                <a:close/>
                <a:moveTo>
                  <a:pt x="18289" y="6542"/>
                </a:moveTo>
                <a:lnTo>
                  <a:pt x="18289" y="7231"/>
                </a:lnTo>
                <a:lnTo>
                  <a:pt x="16222" y="7231"/>
                </a:lnTo>
                <a:lnTo>
                  <a:pt x="16222" y="6542"/>
                </a:lnTo>
                <a:close/>
                <a:moveTo>
                  <a:pt x="4515" y="7919"/>
                </a:moveTo>
                <a:lnTo>
                  <a:pt x="4515" y="10330"/>
                </a:lnTo>
                <a:lnTo>
                  <a:pt x="2450" y="10330"/>
                </a:lnTo>
                <a:lnTo>
                  <a:pt x="2450" y="7919"/>
                </a:lnTo>
                <a:close/>
                <a:moveTo>
                  <a:pt x="11401" y="7919"/>
                </a:moveTo>
                <a:lnTo>
                  <a:pt x="11401" y="10330"/>
                </a:lnTo>
                <a:lnTo>
                  <a:pt x="9336" y="10330"/>
                </a:lnTo>
                <a:lnTo>
                  <a:pt x="9336" y="7919"/>
                </a:lnTo>
                <a:close/>
                <a:moveTo>
                  <a:pt x="18289" y="7919"/>
                </a:moveTo>
                <a:lnTo>
                  <a:pt x="18289" y="10330"/>
                </a:lnTo>
                <a:lnTo>
                  <a:pt x="16222" y="10330"/>
                </a:lnTo>
                <a:lnTo>
                  <a:pt x="16222" y="7919"/>
                </a:lnTo>
                <a:close/>
                <a:moveTo>
                  <a:pt x="4515" y="11018"/>
                </a:moveTo>
                <a:lnTo>
                  <a:pt x="4515" y="13430"/>
                </a:lnTo>
                <a:lnTo>
                  <a:pt x="2450" y="13430"/>
                </a:lnTo>
                <a:lnTo>
                  <a:pt x="2450" y="11018"/>
                </a:lnTo>
                <a:close/>
                <a:moveTo>
                  <a:pt x="11403" y="11018"/>
                </a:moveTo>
                <a:lnTo>
                  <a:pt x="11403" y="13430"/>
                </a:lnTo>
                <a:lnTo>
                  <a:pt x="9336" y="13430"/>
                </a:lnTo>
                <a:lnTo>
                  <a:pt x="9336" y="11018"/>
                </a:lnTo>
                <a:close/>
                <a:moveTo>
                  <a:pt x="18289" y="11018"/>
                </a:moveTo>
                <a:lnTo>
                  <a:pt x="18289" y="13430"/>
                </a:lnTo>
                <a:lnTo>
                  <a:pt x="16222" y="13430"/>
                </a:lnTo>
                <a:lnTo>
                  <a:pt x="16222" y="11018"/>
                </a:lnTo>
                <a:close/>
                <a:moveTo>
                  <a:pt x="4515" y="14117"/>
                </a:moveTo>
                <a:lnTo>
                  <a:pt x="4515" y="16527"/>
                </a:lnTo>
                <a:lnTo>
                  <a:pt x="2450" y="16527"/>
                </a:lnTo>
                <a:lnTo>
                  <a:pt x="2450" y="14117"/>
                </a:lnTo>
                <a:close/>
                <a:moveTo>
                  <a:pt x="11429" y="14117"/>
                </a:moveTo>
                <a:cubicBezTo>
                  <a:pt x="11583" y="15173"/>
                  <a:pt x="12412" y="16002"/>
                  <a:pt x="13468" y="16156"/>
                </a:cubicBezTo>
                <a:lnTo>
                  <a:pt x="13468" y="18232"/>
                </a:lnTo>
                <a:cubicBezTo>
                  <a:pt x="11271" y="18061"/>
                  <a:pt x="9524" y="16315"/>
                  <a:pt x="9353" y="14117"/>
                </a:cubicBezTo>
                <a:close/>
                <a:moveTo>
                  <a:pt x="18270" y="14117"/>
                </a:moveTo>
                <a:cubicBezTo>
                  <a:pt x="18099" y="16315"/>
                  <a:pt x="16354" y="18061"/>
                  <a:pt x="14157" y="18232"/>
                </a:cubicBezTo>
                <a:lnTo>
                  <a:pt x="14157" y="16156"/>
                </a:lnTo>
                <a:cubicBezTo>
                  <a:pt x="15213" y="16002"/>
                  <a:pt x="16040" y="15173"/>
                  <a:pt x="16195" y="14117"/>
                </a:cubicBezTo>
                <a:close/>
                <a:moveTo>
                  <a:pt x="4515" y="17216"/>
                </a:moveTo>
                <a:lnTo>
                  <a:pt x="4515" y="18938"/>
                </a:lnTo>
                <a:cubicBezTo>
                  <a:pt x="4515" y="19230"/>
                  <a:pt x="4392" y="19506"/>
                  <a:pt x="4177" y="19703"/>
                </a:cubicBezTo>
                <a:cubicBezTo>
                  <a:pt x="3987" y="19876"/>
                  <a:pt x="3739" y="19971"/>
                  <a:pt x="3484" y="19971"/>
                </a:cubicBezTo>
                <a:cubicBezTo>
                  <a:pt x="3449" y="19971"/>
                  <a:pt x="3414" y="19969"/>
                  <a:pt x="3379" y="19966"/>
                </a:cubicBezTo>
                <a:cubicBezTo>
                  <a:pt x="2838" y="19892"/>
                  <a:pt x="2439" y="19424"/>
                  <a:pt x="2450" y="18878"/>
                </a:cubicBezTo>
                <a:lnTo>
                  <a:pt x="2450" y="17216"/>
                </a:lnTo>
                <a:close/>
                <a:moveTo>
                  <a:pt x="15188" y="1"/>
                </a:moveTo>
                <a:cubicBezTo>
                  <a:pt x="14998" y="1"/>
                  <a:pt x="14843" y="156"/>
                  <a:pt x="14843" y="346"/>
                </a:cubicBezTo>
                <a:cubicBezTo>
                  <a:pt x="14843" y="535"/>
                  <a:pt x="14998" y="689"/>
                  <a:pt x="15188" y="689"/>
                </a:cubicBezTo>
                <a:cubicBezTo>
                  <a:pt x="15759" y="689"/>
                  <a:pt x="16220" y="1152"/>
                  <a:pt x="16220" y="1723"/>
                </a:cubicBezTo>
                <a:lnTo>
                  <a:pt x="16220" y="1756"/>
                </a:lnTo>
                <a:cubicBezTo>
                  <a:pt x="15419" y="1921"/>
                  <a:pt x="14845" y="2625"/>
                  <a:pt x="14843" y="3443"/>
                </a:cubicBezTo>
                <a:lnTo>
                  <a:pt x="14843" y="5510"/>
                </a:lnTo>
                <a:cubicBezTo>
                  <a:pt x="14845" y="5946"/>
                  <a:pt x="15121" y="6334"/>
                  <a:pt x="15533" y="6479"/>
                </a:cubicBezTo>
                <a:lnTo>
                  <a:pt x="15533" y="7068"/>
                </a:lnTo>
                <a:lnTo>
                  <a:pt x="15241" y="6953"/>
                </a:lnTo>
                <a:cubicBezTo>
                  <a:pt x="15130" y="6909"/>
                  <a:pt x="15012" y="6887"/>
                  <a:pt x="14895" y="6887"/>
                </a:cubicBezTo>
                <a:cubicBezTo>
                  <a:pt x="14727" y="6887"/>
                  <a:pt x="14560" y="6932"/>
                  <a:pt x="14412" y="7022"/>
                </a:cubicBezTo>
                <a:lnTo>
                  <a:pt x="13979" y="7280"/>
                </a:lnTo>
                <a:cubicBezTo>
                  <a:pt x="13822" y="7380"/>
                  <a:pt x="13772" y="7586"/>
                  <a:pt x="13869" y="7746"/>
                </a:cubicBezTo>
                <a:cubicBezTo>
                  <a:pt x="13933" y="7854"/>
                  <a:pt x="14047" y="7914"/>
                  <a:pt x="14164" y="7914"/>
                </a:cubicBezTo>
                <a:cubicBezTo>
                  <a:pt x="14221" y="7914"/>
                  <a:pt x="14278" y="7900"/>
                  <a:pt x="14330" y="7871"/>
                </a:cubicBezTo>
                <a:lnTo>
                  <a:pt x="14765" y="7613"/>
                </a:lnTo>
                <a:cubicBezTo>
                  <a:pt x="14805" y="7588"/>
                  <a:pt x="14850" y="7576"/>
                  <a:pt x="14896" y="7576"/>
                </a:cubicBezTo>
                <a:cubicBezTo>
                  <a:pt x="14926" y="7576"/>
                  <a:pt x="14957" y="7581"/>
                  <a:pt x="14986" y="7593"/>
                </a:cubicBezTo>
                <a:lnTo>
                  <a:pt x="15533" y="7809"/>
                </a:lnTo>
                <a:lnTo>
                  <a:pt x="15533" y="9480"/>
                </a:lnTo>
                <a:lnTo>
                  <a:pt x="15241" y="9363"/>
                </a:lnTo>
                <a:cubicBezTo>
                  <a:pt x="15131" y="9319"/>
                  <a:pt x="15014" y="9297"/>
                  <a:pt x="14898" y="9297"/>
                </a:cubicBezTo>
                <a:cubicBezTo>
                  <a:pt x="14729" y="9297"/>
                  <a:pt x="14561" y="9343"/>
                  <a:pt x="14412" y="9433"/>
                </a:cubicBezTo>
                <a:lnTo>
                  <a:pt x="13979" y="9689"/>
                </a:lnTo>
                <a:cubicBezTo>
                  <a:pt x="13822" y="9791"/>
                  <a:pt x="13772" y="9996"/>
                  <a:pt x="13869" y="10156"/>
                </a:cubicBezTo>
                <a:cubicBezTo>
                  <a:pt x="13933" y="10264"/>
                  <a:pt x="14048" y="10325"/>
                  <a:pt x="14166" y="10325"/>
                </a:cubicBezTo>
                <a:cubicBezTo>
                  <a:pt x="14222" y="10325"/>
                  <a:pt x="14278" y="10311"/>
                  <a:pt x="14330" y="10282"/>
                </a:cubicBezTo>
                <a:lnTo>
                  <a:pt x="14765" y="10024"/>
                </a:lnTo>
                <a:cubicBezTo>
                  <a:pt x="14805" y="9999"/>
                  <a:pt x="14851" y="9986"/>
                  <a:pt x="14896" y="9986"/>
                </a:cubicBezTo>
                <a:cubicBezTo>
                  <a:pt x="14927" y="9986"/>
                  <a:pt x="14958" y="9992"/>
                  <a:pt x="14986" y="10004"/>
                </a:cubicBezTo>
                <a:lnTo>
                  <a:pt x="15533" y="10219"/>
                </a:lnTo>
                <a:lnTo>
                  <a:pt x="15533" y="11889"/>
                </a:lnTo>
                <a:lnTo>
                  <a:pt x="15241" y="11774"/>
                </a:lnTo>
                <a:cubicBezTo>
                  <a:pt x="15130" y="11730"/>
                  <a:pt x="15012" y="11708"/>
                  <a:pt x="14895" y="11708"/>
                </a:cubicBezTo>
                <a:cubicBezTo>
                  <a:pt x="14727" y="11708"/>
                  <a:pt x="14560" y="11753"/>
                  <a:pt x="14412" y="11843"/>
                </a:cubicBezTo>
                <a:lnTo>
                  <a:pt x="13979" y="12101"/>
                </a:lnTo>
                <a:cubicBezTo>
                  <a:pt x="13869" y="12161"/>
                  <a:pt x="13801" y="12277"/>
                  <a:pt x="13801" y="12402"/>
                </a:cubicBezTo>
                <a:cubicBezTo>
                  <a:pt x="13801" y="12529"/>
                  <a:pt x="13871" y="12644"/>
                  <a:pt x="13981" y="12703"/>
                </a:cubicBezTo>
                <a:cubicBezTo>
                  <a:pt x="14032" y="12732"/>
                  <a:pt x="14090" y="12746"/>
                  <a:pt x="14147" y="12746"/>
                </a:cubicBezTo>
                <a:cubicBezTo>
                  <a:pt x="14211" y="12746"/>
                  <a:pt x="14275" y="12728"/>
                  <a:pt x="14330" y="12692"/>
                </a:cubicBezTo>
                <a:lnTo>
                  <a:pt x="14765" y="12434"/>
                </a:lnTo>
                <a:cubicBezTo>
                  <a:pt x="14805" y="12409"/>
                  <a:pt x="14849" y="12397"/>
                  <a:pt x="14895" y="12397"/>
                </a:cubicBezTo>
                <a:cubicBezTo>
                  <a:pt x="14926" y="12397"/>
                  <a:pt x="14957" y="12402"/>
                  <a:pt x="14986" y="12414"/>
                </a:cubicBezTo>
                <a:lnTo>
                  <a:pt x="15533" y="12630"/>
                </a:lnTo>
                <a:lnTo>
                  <a:pt x="15533" y="13773"/>
                </a:lnTo>
                <a:cubicBezTo>
                  <a:pt x="15529" y="14510"/>
                  <a:pt x="15056" y="15165"/>
                  <a:pt x="14355" y="15398"/>
                </a:cubicBezTo>
                <a:lnTo>
                  <a:pt x="14433" y="15203"/>
                </a:lnTo>
                <a:cubicBezTo>
                  <a:pt x="14540" y="14932"/>
                  <a:pt x="14515" y="14625"/>
                  <a:pt x="14364" y="14375"/>
                </a:cubicBezTo>
                <a:lnTo>
                  <a:pt x="14105" y="13942"/>
                </a:lnTo>
                <a:cubicBezTo>
                  <a:pt x="14045" y="13831"/>
                  <a:pt x="13929" y="13764"/>
                  <a:pt x="13804" y="13764"/>
                </a:cubicBezTo>
                <a:cubicBezTo>
                  <a:pt x="13677" y="13764"/>
                  <a:pt x="13563" y="13833"/>
                  <a:pt x="13503" y="13942"/>
                </a:cubicBezTo>
                <a:cubicBezTo>
                  <a:pt x="13443" y="14054"/>
                  <a:pt x="13448" y="14187"/>
                  <a:pt x="13514" y="14294"/>
                </a:cubicBezTo>
                <a:lnTo>
                  <a:pt x="13772" y="14727"/>
                </a:lnTo>
                <a:cubicBezTo>
                  <a:pt x="13814" y="14793"/>
                  <a:pt x="13822" y="14877"/>
                  <a:pt x="13792" y="14950"/>
                </a:cubicBezTo>
                <a:lnTo>
                  <a:pt x="13586" y="15471"/>
                </a:lnTo>
                <a:cubicBezTo>
                  <a:pt x="12732" y="15361"/>
                  <a:pt x="12092" y="14635"/>
                  <a:pt x="12089" y="13773"/>
                </a:cubicBezTo>
                <a:lnTo>
                  <a:pt x="12089" y="11181"/>
                </a:lnTo>
                <a:lnTo>
                  <a:pt x="12380" y="11296"/>
                </a:lnTo>
                <a:cubicBezTo>
                  <a:pt x="12492" y="11341"/>
                  <a:pt x="12609" y="11363"/>
                  <a:pt x="12726" y="11363"/>
                </a:cubicBezTo>
                <a:cubicBezTo>
                  <a:pt x="12894" y="11363"/>
                  <a:pt x="13061" y="11317"/>
                  <a:pt x="13208" y="11228"/>
                </a:cubicBezTo>
                <a:lnTo>
                  <a:pt x="13642" y="10970"/>
                </a:lnTo>
                <a:cubicBezTo>
                  <a:pt x="13752" y="10910"/>
                  <a:pt x="13821" y="10793"/>
                  <a:pt x="13821" y="10669"/>
                </a:cubicBezTo>
                <a:cubicBezTo>
                  <a:pt x="13819" y="10542"/>
                  <a:pt x="13751" y="10427"/>
                  <a:pt x="13641" y="10367"/>
                </a:cubicBezTo>
                <a:cubicBezTo>
                  <a:pt x="13589" y="10339"/>
                  <a:pt x="13532" y="10325"/>
                  <a:pt x="13475" y="10325"/>
                </a:cubicBezTo>
                <a:cubicBezTo>
                  <a:pt x="13411" y="10325"/>
                  <a:pt x="13347" y="10343"/>
                  <a:pt x="13291" y="10379"/>
                </a:cubicBezTo>
                <a:lnTo>
                  <a:pt x="12856" y="10637"/>
                </a:lnTo>
                <a:cubicBezTo>
                  <a:pt x="12817" y="10662"/>
                  <a:pt x="12771" y="10674"/>
                  <a:pt x="12726" y="10674"/>
                </a:cubicBezTo>
                <a:cubicBezTo>
                  <a:pt x="12695" y="10674"/>
                  <a:pt x="12664" y="10668"/>
                  <a:pt x="12635" y="10657"/>
                </a:cubicBezTo>
                <a:lnTo>
                  <a:pt x="12089" y="10440"/>
                </a:lnTo>
                <a:lnTo>
                  <a:pt x="12089" y="9115"/>
                </a:lnTo>
                <a:lnTo>
                  <a:pt x="12380" y="9231"/>
                </a:lnTo>
                <a:cubicBezTo>
                  <a:pt x="12491" y="9275"/>
                  <a:pt x="12608" y="9296"/>
                  <a:pt x="12724" y="9296"/>
                </a:cubicBezTo>
                <a:cubicBezTo>
                  <a:pt x="12893" y="9296"/>
                  <a:pt x="13061" y="9251"/>
                  <a:pt x="13210" y="9161"/>
                </a:cubicBezTo>
                <a:lnTo>
                  <a:pt x="13642" y="8903"/>
                </a:lnTo>
                <a:cubicBezTo>
                  <a:pt x="13752" y="8843"/>
                  <a:pt x="13821" y="8727"/>
                  <a:pt x="13821" y="8602"/>
                </a:cubicBezTo>
                <a:cubicBezTo>
                  <a:pt x="13821" y="8477"/>
                  <a:pt x="13751" y="8360"/>
                  <a:pt x="13641" y="8301"/>
                </a:cubicBezTo>
                <a:cubicBezTo>
                  <a:pt x="13589" y="8273"/>
                  <a:pt x="13533" y="8259"/>
                  <a:pt x="13476" y="8259"/>
                </a:cubicBezTo>
                <a:cubicBezTo>
                  <a:pt x="13411" y="8259"/>
                  <a:pt x="13347" y="8277"/>
                  <a:pt x="13291" y="8312"/>
                </a:cubicBezTo>
                <a:lnTo>
                  <a:pt x="12856" y="8570"/>
                </a:lnTo>
                <a:cubicBezTo>
                  <a:pt x="12817" y="8595"/>
                  <a:pt x="12771" y="8608"/>
                  <a:pt x="12726" y="8608"/>
                </a:cubicBezTo>
                <a:cubicBezTo>
                  <a:pt x="12695" y="8608"/>
                  <a:pt x="12664" y="8602"/>
                  <a:pt x="12635" y="8590"/>
                </a:cubicBezTo>
                <a:lnTo>
                  <a:pt x="12089" y="8374"/>
                </a:lnTo>
                <a:lnTo>
                  <a:pt x="12089" y="7576"/>
                </a:lnTo>
                <a:cubicBezTo>
                  <a:pt x="12085" y="4917"/>
                  <a:pt x="10067" y="2695"/>
                  <a:pt x="7421" y="2435"/>
                </a:cubicBezTo>
                <a:lnTo>
                  <a:pt x="7548" y="2119"/>
                </a:lnTo>
                <a:cubicBezTo>
                  <a:pt x="7656" y="1848"/>
                  <a:pt x="7629" y="1541"/>
                  <a:pt x="7478" y="1291"/>
                </a:cubicBezTo>
                <a:lnTo>
                  <a:pt x="7221" y="857"/>
                </a:lnTo>
                <a:cubicBezTo>
                  <a:pt x="7155" y="754"/>
                  <a:pt x="7044" y="698"/>
                  <a:pt x="6931" y="698"/>
                </a:cubicBezTo>
                <a:cubicBezTo>
                  <a:pt x="6871" y="698"/>
                  <a:pt x="6810" y="714"/>
                  <a:pt x="6755" y="747"/>
                </a:cubicBezTo>
                <a:cubicBezTo>
                  <a:pt x="6595" y="842"/>
                  <a:pt x="6538" y="1047"/>
                  <a:pt x="6628" y="1210"/>
                </a:cubicBezTo>
                <a:lnTo>
                  <a:pt x="6887" y="1643"/>
                </a:lnTo>
                <a:cubicBezTo>
                  <a:pt x="6928" y="1709"/>
                  <a:pt x="6936" y="1793"/>
                  <a:pt x="6906" y="1866"/>
                </a:cubicBezTo>
                <a:lnTo>
                  <a:pt x="6687" y="2422"/>
                </a:lnTo>
                <a:cubicBezTo>
                  <a:pt x="3932" y="2552"/>
                  <a:pt x="1764" y="4818"/>
                  <a:pt x="1761" y="7576"/>
                </a:cubicBezTo>
                <a:lnTo>
                  <a:pt x="1761" y="9823"/>
                </a:lnTo>
                <a:lnTo>
                  <a:pt x="1469" y="9708"/>
                </a:lnTo>
                <a:cubicBezTo>
                  <a:pt x="1358" y="9663"/>
                  <a:pt x="1240" y="9641"/>
                  <a:pt x="1123" y="9641"/>
                </a:cubicBezTo>
                <a:cubicBezTo>
                  <a:pt x="955" y="9641"/>
                  <a:pt x="787" y="9687"/>
                  <a:pt x="640" y="9776"/>
                </a:cubicBezTo>
                <a:lnTo>
                  <a:pt x="207" y="10034"/>
                </a:lnTo>
                <a:cubicBezTo>
                  <a:pt x="51" y="10134"/>
                  <a:pt x="1" y="10340"/>
                  <a:pt x="96" y="10500"/>
                </a:cubicBezTo>
                <a:cubicBezTo>
                  <a:pt x="161" y="10608"/>
                  <a:pt x="275" y="10668"/>
                  <a:pt x="392" y="10668"/>
                </a:cubicBezTo>
                <a:cubicBezTo>
                  <a:pt x="448" y="10668"/>
                  <a:pt x="505" y="10654"/>
                  <a:pt x="558" y="10625"/>
                </a:cubicBezTo>
                <a:lnTo>
                  <a:pt x="993" y="10369"/>
                </a:lnTo>
                <a:cubicBezTo>
                  <a:pt x="1032" y="10343"/>
                  <a:pt x="1077" y="10330"/>
                  <a:pt x="1122" y="10330"/>
                </a:cubicBezTo>
                <a:cubicBezTo>
                  <a:pt x="1153" y="10330"/>
                  <a:pt x="1185" y="10337"/>
                  <a:pt x="1215" y="10349"/>
                </a:cubicBezTo>
                <a:lnTo>
                  <a:pt x="1761" y="10564"/>
                </a:lnTo>
                <a:lnTo>
                  <a:pt x="1761" y="12234"/>
                </a:lnTo>
                <a:lnTo>
                  <a:pt x="1469" y="12117"/>
                </a:lnTo>
                <a:cubicBezTo>
                  <a:pt x="1359" y="12073"/>
                  <a:pt x="1242" y="12051"/>
                  <a:pt x="1126" y="12051"/>
                </a:cubicBezTo>
                <a:cubicBezTo>
                  <a:pt x="957" y="12051"/>
                  <a:pt x="788" y="12097"/>
                  <a:pt x="640" y="12187"/>
                </a:cubicBezTo>
                <a:lnTo>
                  <a:pt x="207" y="12445"/>
                </a:lnTo>
                <a:cubicBezTo>
                  <a:pt x="51" y="12545"/>
                  <a:pt x="1" y="12752"/>
                  <a:pt x="96" y="12912"/>
                </a:cubicBezTo>
                <a:cubicBezTo>
                  <a:pt x="161" y="13020"/>
                  <a:pt x="275" y="13080"/>
                  <a:pt x="392" y="13080"/>
                </a:cubicBezTo>
                <a:cubicBezTo>
                  <a:pt x="448" y="13080"/>
                  <a:pt x="505" y="13066"/>
                  <a:pt x="558" y="13037"/>
                </a:cubicBezTo>
                <a:lnTo>
                  <a:pt x="993" y="12778"/>
                </a:lnTo>
                <a:cubicBezTo>
                  <a:pt x="1033" y="12753"/>
                  <a:pt x="1078" y="12741"/>
                  <a:pt x="1124" y="12741"/>
                </a:cubicBezTo>
                <a:cubicBezTo>
                  <a:pt x="1154" y="12741"/>
                  <a:pt x="1185" y="12746"/>
                  <a:pt x="1215" y="12758"/>
                </a:cubicBezTo>
                <a:lnTo>
                  <a:pt x="1761" y="12975"/>
                </a:lnTo>
                <a:lnTo>
                  <a:pt x="1761" y="14643"/>
                </a:lnTo>
                <a:lnTo>
                  <a:pt x="1469" y="14529"/>
                </a:lnTo>
                <a:cubicBezTo>
                  <a:pt x="1358" y="14484"/>
                  <a:pt x="1241" y="14462"/>
                  <a:pt x="1124" y="14462"/>
                </a:cubicBezTo>
                <a:cubicBezTo>
                  <a:pt x="956" y="14462"/>
                  <a:pt x="789" y="14508"/>
                  <a:pt x="642" y="14597"/>
                </a:cubicBezTo>
                <a:lnTo>
                  <a:pt x="207" y="14855"/>
                </a:lnTo>
                <a:cubicBezTo>
                  <a:pt x="51" y="14955"/>
                  <a:pt x="2" y="15161"/>
                  <a:pt x="97" y="15321"/>
                </a:cubicBezTo>
                <a:cubicBezTo>
                  <a:pt x="161" y="15429"/>
                  <a:pt x="275" y="15489"/>
                  <a:pt x="393" y="15489"/>
                </a:cubicBezTo>
                <a:cubicBezTo>
                  <a:pt x="450" y="15489"/>
                  <a:pt x="507" y="15475"/>
                  <a:pt x="560" y="15446"/>
                </a:cubicBezTo>
                <a:lnTo>
                  <a:pt x="993" y="15188"/>
                </a:lnTo>
                <a:cubicBezTo>
                  <a:pt x="1033" y="15163"/>
                  <a:pt x="1079" y="15150"/>
                  <a:pt x="1125" y="15150"/>
                </a:cubicBezTo>
                <a:cubicBezTo>
                  <a:pt x="1156" y="15150"/>
                  <a:pt x="1187" y="15156"/>
                  <a:pt x="1216" y="15168"/>
                </a:cubicBezTo>
                <a:lnTo>
                  <a:pt x="1761" y="15385"/>
                </a:lnTo>
                <a:lnTo>
                  <a:pt x="1761" y="18878"/>
                </a:lnTo>
                <a:cubicBezTo>
                  <a:pt x="1751" y="19779"/>
                  <a:pt x="2420" y="20544"/>
                  <a:pt x="3315" y="20652"/>
                </a:cubicBezTo>
                <a:cubicBezTo>
                  <a:pt x="3370" y="20657"/>
                  <a:pt x="3426" y="20660"/>
                  <a:pt x="3481" y="20660"/>
                </a:cubicBezTo>
                <a:cubicBezTo>
                  <a:pt x="3907" y="20660"/>
                  <a:pt x="4320" y="20503"/>
                  <a:pt x="4638" y="20214"/>
                </a:cubicBezTo>
                <a:cubicBezTo>
                  <a:pt x="4998" y="19887"/>
                  <a:pt x="5205" y="19424"/>
                  <a:pt x="5205" y="18938"/>
                </a:cubicBezTo>
                <a:lnTo>
                  <a:pt x="5205" y="15385"/>
                </a:lnTo>
                <a:lnTo>
                  <a:pt x="5749" y="15168"/>
                </a:lnTo>
                <a:cubicBezTo>
                  <a:pt x="5779" y="15156"/>
                  <a:pt x="5810" y="15150"/>
                  <a:pt x="5841" y="15150"/>
                </a:cubicBezTo>
                <a:cubicBezTo>
                  <a:pt x="5887" y="15150"/>
                  <a:pt x="5932" y="15163"/>
                  <a:pt x="5972" y="15188"/>
                </a:cubicBezTo>
                <a:lnTo>
                  <a:pt x="6405" y="15446"/>
                </a:lnTo>
                <a:cubicBezTo>
                  <a:pt x="6462" y="15482"/>
                  <a:pt x="6526" y="15500"/>
                  <a:pt x="6589" y="15500"/>
                </a:cubicBezTo>
                <a:cubicBezTo>
                  <a:pt x="6646" y="15500"/>
                  <a:pt x="6703" y="15486"/>
                  <a:pt x="6755" y="15458"/>
                </a:cubicBezTo>
                <a:cubicBezTo>
                  <a:pt x="6867" y="15398"/>
                  <a:pt x="6935" y="15283"/>
                  <a:pt x="6935" y="15156"/>
                </a:cubicBezTo>
                <a:cubicBezTo>
                  <a:pt x="6935" y="15032"/>
                  <a:pt x="6867" y="14915"/>
                  <a:pt x="6757" y="14855"/>
                </a:cubicBezTo>
                <a:lnTo>
                  <a:pt x="6324" y="14597"/>
                </a:lnTo>
                <a:cubicBezTo>
                  <a:pt x="6176" y="14508"/>
                  <a:pt x="6009" y="14462"/>
                  <a:pt x="5841" y="14462"/>
                </a:cubicBezTo>
                <a:cubicBezTo>
                  <a:pt x="5723" y="14462"/>
                  <a:pt x="5606" y="14484"/>
                  <a:pt x="5494" y="14529"/>
                </a:cubicBezTo>
                <a:lnTo>
                  <a:pt x="5203" y="14643"/>
                </a:lnTo>
                <a:lnTo>
                  <a:pt x="5203" y="12973"/>
                </a:lnTo>
                <a:lnTo>
                  <a:pt x="5749" y="12758"/>
                </a:lnTo>
                <a:cubicBezTo>
                  <a:pt x="5779" y="12746"/>
                  <a:pt x="5809" y="12741"/>
                  <a:pt x="5840" y="12741"/>
                </a:cubicBezTo>
                <a:cubicBezTo>
                  <a:pt x="5886" y="12741"/>
                  <a:pt x="5931" y="12753"/>
                  <a:pt x="5971" y="12778"/>
                </a:cubicBezTo>
                <a:lnTo>
                  <a:pt x="6405" y="13037"/>
                </a:lnTo>
                <a:cubicBezTo>
                  <a:pt x="6461" y="13072"/>
                  <a:pt x="6526" y="13090"/>
                  <a:pt x="6590" y="13090"/>
                </a:cubicBezTo>
                <a:cubicBezTo>
                  <a:pt x="6647" y="13090"/>
                  <a:pt x="6704" y="13076"/>
                  <a:pt x="6755" y="13048"/>
                </a:cubicBezTo>
                <a:cubicBezTo>
                  <a:pt x="6865" y="12988"/>
                  <a:pt x="6935" y="12872"/>
                  <a:pt x="6935" y="12747"/>
                </a:cubicBezTo>
                <a:cubicBezTo>
                  <a:pt x="6935" y="12622"/>
                  <a:pt x="6867" y="12505"/>
                  <a:pt x="6757" y="12444"/>
                </a:cubicBezTo>
                <a:lnTo>
                  <a:pt x="6324" y="12187"/>
                </a:lnTo>
                <a:cubicBezTo>
                  <a:pt x="6175" y="12097"/>
                  <a:pt x="6006" y="12051"/>
                  <a:pt x="5837" y="12051"/>
                </a:cubicBezTo>
                <a:cubicBezTo>
                  <a:pt x="5721" y="12051"/>
                  <a:pt x="5605" y="12073"/>
                  <a:pt x="5494" y="12117"/>
                </a:cubicBezTo>
                <a:lnTo>
                  <a:pt x="5203" y="12234"/>
                </a:lnTo>
                <a:lnTo>
                  <a:pt x="5203" y="10564"/>
                </a:lnTo>
                <a:lnTo>
                  <a:pt x="5749" y="10347"/>
                </a:lnTo>
                <a:cubicBezTo>
                  <a:pt x="5778" y="10336"/>
                  <a:pt x="5809" y="10330"/>
                  <a:pt x="5840" y="10330"/>
                </a:cubicBezTo>
                <a:cubicBezTo>
                  <a:pt x="5885" y="10330"/>
                  <a:pt x="5931" y="10342"/>
                  <a:pt x="5971" y="10367"/>
                </a:cubicBezTo>
                <a:lnTo>
                  <a:pt x="6405" y="10625"/>
                </a:lnTo>
                <a:cubicBezTo>
                  <a:pt x="6461" y="10662"/>
                  <a:pt x="6525" y="10680"/>
                  <a:pt x="6590" y="10680"/>
                </a:cubicBezTo>
                <a:cubicBezTo>
                  <a:pt x="6647" y="10680"/>
                  <a:pt x="6704" y="10666"/>
                  <a:pt x="6755" y="10637"/>
                </a:cubicBezTo>
                <a:cubicBezTo>
                  <a:pt x="6865" y="10577"/>
                  <a:pt x="6935" y="10462"/>
                  <a:pt x="6935" y="10337"/>
                </a:cubicBezTo>
                <a:cubicBezTo>
                  <a:pt x="6935" y="10211"/>
                  <a:pt x="6867" y="10096"/>
                  <a:pt x="6757" y="10034"/>
                </a:cubicBezTo>
                <a:lnTo>
                  <a:pt x="6324" y="9776"/>
                </a:lnTo>
                <a:cubicBezTo>
                  <a:pt x="6175" y="9687"/>
                  <a:pt x="6008" y="9641"/>
                  <a:pt x="5840" y="9641"/>
                </a:cubicBezTo>
                <a:cubicBezTo>
                  <a:pt x="5723" y="9641"/>
                  <a:pt x="5606" y="9663"/>
                  <a:pt x="5494" y="9708"/>
                </a:cubicBezTo>
                <a:lnTo>
                  <a:pt x="5203" y="9823"/>
                </a:lnTo>
                <a:lnTo>
                  <a:pt x="5203" y="7576"/>
                </a:lnTo>
                <a:cubicBezTo>
                  <a:pt x="5206" y="6714"/>
                  <a:pt x="5846" y="5987"/>
                  <a:pt x="6700" y="5876"/>
                </a:cubicBezTo>
                <a:lnTo>
                  <a:pt x="6906" y="6399"/>
                </a:lnTo>
                <a:cubicBezTo>
                  <a:pt x="6936" y="6472"/>
                  <a:pt x="6928" y="6555"/>
                  <a:pt x="6887" y="6622"/>
                </a:cubicBezTo>
                <a:lnTo>
                  <a:pt x="6628" y="7055"/>
                </a:lnTo>
                <a:cubicBezTo>
                  <a:pt x="6538" y="7218"/>
                  <a:pt x="6593" y="7423"/>
                  <a:pt x="6753" y="7518"/>
                </a:cubicBezTo>
                <a:cubicBezTo>
                  <a:pt x="6808" y="7550"/>
                  <a:pt x="6868" y="7566"/>
                  <a:pt x="6928" y="7566"/>
                </a:cubicBezTo>
                <a:cubicBezTo>
                  <a:pt x="7042" y="7566"/>
                  <a:pt x="7154" y="7509"/>
                  <a:pt x="7220" y="7406"/>
                </a:cubicBezTo>
                <a:lnTo>
                  <a:pt x="7478" y="6973"/>
                </a:lnTo>
                <a:cubicBezTo>
                  <a:pt x="7629" y="6724"/>
                  <a:pt x="7654" y="6417"/>
                  <a:pt x="7548" y="6144"/>
                </a:cubicBezTo>
                <a:lnTo>
                  <a:pt x="7469" y="5951"/>
                </a:lnTo>
                <a:lnTo>
                  <a:pt x="7469" y="5951"/>
                </a:lnTo>
                <a:cubicBezTo>
                  <a:pt x="8170" y="6184"/>
                  <a:pt x="8643" y="6837"/>
                  <a:pt x="8647" y="7576"/>
                </a:cubicBezTo>
                <a:lnTo>
                  <a:pt x="8647" y="8374"/>
                </a:lnTo>
                <a:lnTo>
                  <a:pt x="8100" y="8590"/>
                </a:lnTo>
                <a:cubicBezTo>
                  <a:pt x="8072" y="8602"/>
                  <a:pt x="8041" y="8608"/>
                  <a:pt x="8010" y="8608"/>
                </a:cubicBezTo>
                <a:cubicBezTo>
                  <a:pt x="7965" y="8608"/>
                  <a:pt x="7919" y="8595"/>
                  <a:pt x="7879" y="8570"/>
                </a:cubicBezTo>
                <a:lnTo>
                  <a:pt x="7444" y="8312"/>
                </a:lnTo>
                <a:cubicBezTo>
                  <a:pt x="7388" y="8277"/>
                  <a:pt x="7324" y="8259"/>
                  <a:pt x="7259" y="8259"/>
                </a:cubicBezTo>
                <a:cubicBezTo>
                  <a:pt x="7203" y="8259"/>
                  <a:pt x="7146" y="8273"/>
                  <a:pt x="7095" y="8301"/>
                </a:cubicBezTo>
                <a:cubicBezTo>
                  <a:pt x="6985" y="8360"/>
                  <a:pt x="6916" y="8477"/>
                  <a:pt x="6915" y="8602"/>
                </a:cubicBezTo>
                <a:cubicBezTo>
                  <a:pt x="6915" y="8727"/>
                  <a:pt x="6983" y="8843"/>
                  <a:pt x="7093" y="8903"/>
                </a:cubicBezTo>
                <a:lnTo>
                  <a:pt x="7526" y="9161"/>
                </a:lnTo>
                <a:cubicBezTo>
                  <a:pt x="7675" y="9251"/>
                  <a:pt x="7843" y="9296"/>
                  <a:pt x="8011" y="9296"/>
                </a:cubicBezTo>
                <a:cubicBezTo>
                  <a:pt x="8128" y="9296"/>
                  <a:pt x="8244" y="9275"/>
                  <a:pt x="8355" y="9231"/>
                </a:cubicBezTo>
                <a:lnTo>
                  <a:pt x="8647" y="9115"/>
                </a:lnTo>
                <a:lnTo>
                  <a:pt x="8647" y="10440"/>
                </a:lnTo>
                <a:lnTo>
                  <a:pt x="8102" y="10657"/>
                </a:lnTo>
                <a:cubicBezTo>
                  <a:pt x="8072" y="10668"/>
                  <a:pt x="8041" y="10674"/>
                  <a:pt x="8010" y="10674"/>
                </a:cubicBezTo>
                <a:cubicBezTo>
                  <a:pt x="7964" y="10674"/>
                  <a:pt x="7919" y="10662"/>
                  <a:pt x="7879" y="10637"/>
                </a:cubicBezTo>
                <a:lnTo>
                  <a:pt x="7446" y="10379"/>
                </a:lnTo>
                <a:cubicBezTo>
                  <a:pt x="7393" y="10350"/>
                  <a:pt x="7336" y="10336"/>
                  <a:pt x="7279" y="10336"/>
                </a:cubicBezTo>
                <a:cubicBezTo>
                  <a:pt x="7161" y="10336"/>
                  <a:pt x="7047" y="10396"/>
                  <a:pt x="6983" y="10504"/>
                </a:cubicBezTo>
                <a:cubicBezTo>
                  <a:pt x="6888" y="10664"/>
                  <a:pt x="6936" y="10870"/>
                  <a:pt x="7093" y="10970"/>
                </a:cubicBezTo>
                <a:lnTo>
                  <a:pt x="7528" y="11228"/>
                </a:lnTo>
                <a:cubicBezTo>
                  <a:pt x="7675" y="11317"/>
                  <a:pt x="7842" y="11363"/>
                  <a:pt x="8010" y="11363"/>
                </a:cubicBezTo>
                <a:cubicBezTo>
                  <a:pt x="8127" y="11363"/>
                  <a:pt x="8244" y="11341"/>
                  <a:pt x="8355" y="11296"/>
                </a:cubicBezTo>
                <a:lnTo>
                  <a:pt x="8647" y="11181"/>
                </a:lnTo>
                <a:lnTo>
                  <a:pt x="8647" y="13773"/>
                </a:lnTo>
                <a:cubicBezTo>
                  <a:pt x="8652" y="16530"/>
                  <a:pt x="10818" y="18797"/>
                  <a:pt x="13573" y="18927"/>
                </a:cubicBezTo>
                <a:lnTo>
                  <a:pt x="13794" y="19483"/>
                </a:lnTo>
                <a:cubicBezTo>
                  <a:pt x="13822" y="19556"/>
                  <a:pt x="13816" y="19639"/>
                  <a:pt x="13774" y="19706"/>
                </a:cubicBezTo>
                <a:lnTo>
                  <a:pt x="13516" y="20139"/>
                </a:lnTo>
                <a:cubicBezTo>
                  <a:pt x="13448" y="20245"/>
                  <a:pt x="13443" y="20379"/>
                  <a:pt x="13504" y="20490"/>
                </a:cubicBezTo>
                <a:cubicBezTo>
                  <a:pt x="13564" y="20600"/>
                  <a:pt x="13679" y="20668"/>
                  <a:pt x="13804" y="20668"/>
                </a:cubicBezTo>
                <a:cubicBezTo>
                  <a:pt x="13931" y="20668"/>
                  <a:pt x="14045" y="20600"/>
                  <a:pt x="14107" y="20490"/>
                </a:cubicBezTo>
                <a:lnTo>
                  <a:pt x="14365" y="20057"/>
                </a:lnTo>
                <a:cubicBezTo>
                  <a:pt x="14515" y="19807"/>
                  <a:pt x="14542" y="19501"/>
                  <a:pt x="14433" y="19228"/>
                </a:cubicBezTo>
                <a:lnTo>
                  <a:pt x="14309" y="18913"/>
                </a:lnTo>
                <a:cubicBezTo>
                  <a:pt x="16953" y="18653"/>
                  <a:pt x="18973" y="16432"/>
                  <a:pt x="18976" y="13773"/>
                </a:cubicBezTo>
                <a:lnTo>
                  <a:pt x="18976" y="12630"/>
                </a:lnTo>
                <a:lnTo>
                  <a:pt x="19521" y="12414"/>
                </a:lnTo>
                <a:cubicBezTo>
                  <a:pt x="19550" y="12402"/>
                  <a:pt x="19581" y="12396"/>
                  <a:pt x="19612" y="12396"/>
                </a:cubicBezTo>
                <a:cubicBezTo>
                  <a:pt x="19658" y="12396"/>
                  <a:pt x="19704" y="12409"/>
                  <a:pt x="19744" y="12434"/>
                </a:cubicBezTo>
                <a:lnTo>
                  <a:pt x="20177" y="12692"/>
                </a:lnTo>
                <a:cubicBezTo>
                  <a:pt x="20230" y="12721"/>
                  <a:pt x="20287" y="12735"/>
                  <a:pt x="20344" y="12735"/>
                </a:cubicBezTo>
                <a:cubicBezTo>
                  <a:pt x="20462" y="12735"/>
                  <a:pt x="20576" y="12675"/>
                  <a:pt x="20640" y="12567"/>
                </a:cubicBezTo>
                <a:cubicBezTo>
                  <a:pt x="20735" y="12407"/>
                  <a:pt x="20685" y="12201"/>
                  <a:pt x="20528" y="12101"/>
                </a:cubicBezTo>
                <a:lnTo>
                  <a:pt x="20095" y="11843"/>
                </a:lnTo>
                <a:cubicBezTo>
                  <a:pt x="19948" y="11753"/>
                  <a:pt x="19780" y="11707"/>
                  <a:pt x="19611" y="11707"/>
                </a:cubicBezTo>
                <a:cubicBezTo>
                  <a:pt x="19495" y="11707"/>
                  <a:pt x="19378" y="11729"/>
                  <a:pt x="19266" y="11773"/>
                </a:cubicBezTo>
                <a:lnTo>
                  <a:pt x="18976" y="11889"/>
                </a:lnTo>
                <a:lnTo>
                  <a:pt x="18976" y="10219"/>
                </a:lnTo>
                <a:lnTo>
                  <a:pt x="19521" y="10004"/>
                </a:lnTo>
                <a:cubicBezTo>
                  <a:pt x="19551" y="9992"/>
                  <a:pt x="19583" y="9986"/>
                  <a:pt x="19614" y="9986"/>
                </a:cubicBezTo>
                <a:cubicBezTo>
                  <a:pt x="19660" y="9986"/>
                  <a:pt x="19705" y="9998"/>
                  <a:pt x="19744" y="10024"/>
                </a:cubicBezTo>
                <a:lnTo>
                  <a:pt x="20177" y="10282"/>
                </a:lnTo>
                <a:cubicBezTo>
                  <a:pt x="20234" y="10318"/>
                  <a:pt x="20298" y="10336"/>
                  <a:pt x="20363" y="10336"/>
                </a:cubicBezTo>
                <a:cubicBezTo>
                  <a:pt x="20419" y="10336"/>
                  <a:pt x="20475" y="10322"/>
                  <a:pt x="20527" y="10294"/>
                </a:cubicBezTo>
                <a:cubicBezTo>
                  <a:pt x="20638" y="10234"/>
                  <a:pt x="20707" y="10117"/>
                  <a:pt x="20707" y="9992"/>
                </a:cubicBezTo>
                <a:cubicBezTo>
                  <a:pt x="20707" y="9866"/>
                  <a:pt x="20638" y="9751"/>
                  <a:pt x="20528" y="9689"/>
                </a:cubicBezTo>
                <a:lnTo>
                  <a:pt x="20095" y="9433"/>
                </a:lnTo>
                <a:cubicBezTo>
                  <a:pt x="19948" y="9342"/>
                  <a:pt x="19781" y="9297"/>
                  <a:pt x="19612" y="9297"/>
                </a:cubicBezTo>
                <a:cubicBezTo>
                  <a:pt x="19495" y="9297"/>
                  <a:pt x="19378" y="9319"/>
                  <a:pt x="19266" y="9363"/>
                </a:cubicBezTo>
                <a:lnTo>
                  <a:pt x="18976" y="9480"/>
                </a:lnTo>
                <a:lnTo>
                  <a:pt x="18976" y="7809"/>
                </a:lnTo>
                <a:lnTo>
                  <a:pt x="19521" y="7593"/>
                </a:lnTo>
                <a:cubicBezTo>
                  <a:pt x="19551" y="7581"/>
                  <a:pt x="19582" y="7576"/>
                  <a:pt x="19613" y="7576"/>
                </a:cubicBezTo>
                <a:cubicBezTo>
                  <a:pt x="19659" y="7576"/>
                  <a:pt x="19704" y="7588"/>
                  <a:pt x="19744" y="7613"/>
                </a:cubicBezTo>
                <a:lnTo>
                  <a:pt x="20177" y="7871"/>
                </a:lnTo>
                <a:cubicBezTo>
                  <a:pt x="20234" y="7907"/>
                  <a:pt x="20298" y="7926"/>
                  <a:pt x="20362" y="7926"/>
                </a:cubicBezTo>
                <a:cubicBezTo>
                  <a:pt x="20419" y="7926"/>
                  <a:pt x="20475" y="7911"/>
                  <a:pt x="20527" y="7883"/>
                </a:cubicBezTo>
                <a:cubicBezTo>
                  <a:pt x="20638" y="7823"/>
                  <a:pt x="20707" y="7708"/>
                  <a:pt x="20707" y="7583"/>
                </a:cubicBezTo>
                <a:cubicBezTo>
                  <a:pt x="20707" y="7456"/>
                  <a:pt x="20638" y="7341"/>
                  <a:pt x="20528" y="7280"/>
                </a:cubicBezTo>
                <a:lnTo>
                  <a:pt x="20095" y="7022"/>
                </a:lnTo>
                <a:cubicBezTo>
                  <a:pt x="19948" y="6932"/>
                  <a:pt x="19781" y="6887"/>
                  <a:pt x="19612" y="6887"/>
                </a:cubicBezTo>
                <a:cubicBezTo>
                  <a:pt x="19495" y="6887"/>
                  <a:pt x="19378" y="6909"/>
                  <a:pt x="19266" y="6953"/>
                </a:cubicBezTo>
                <a:lnTo>
                  <a:pt x="18975" y="7068"/>
                </a:lnTo>
                <a:lnTo>
                  <a:pt x="18975" y="6479"/>
                </a:lnTo>
                <a:cubicBezTo>
                  <a:pt x="19386" y="6334"/>
                  <a:pt x="19662" y="5946"/>
                  <a:pt x="19664" y="5510"/>
                </a:cubicBezTo>
                <a:lnTo>
                  <a:pt x="19664" y="3443"/>
                </a:lnTo>
                <a:cubicBezTo>
                  <a:pt x="19662" y="2625"/>
                  <a:pt x="19088" y="1921"/>
                  <a:pt x="18287" y="1756"/>
                </a:cubicBezTo>
                <a:lnTo>
                  <a:pt x="18287" y="1723"/>
                </a:lnTo>
                <a:cubicBezTo>
                  <a:pt x="18287" y="1152"/>
                  <a:pt x="18750" y="689"/>
                  <a:pt x="19319" y="689"/>
                </a:cubicBezTo>
                <a:cubicBezTo>
                  <a:pt x="19509" y="689"/>
                  <a:pt x="19664" y="535"/>
                  <a:pt x="19664" y="346"/>
                </a:cubicBezTo>
                <a:cubicBezTo>
                  <a:pt x="19664" y="156"/>
                  <a:pt x="19509" y="1"/>
                  <a:pt x="19319" y="1"/>
                </a:cubicBezTo>
                <a:cubicBezTo>
                  <a:pt x="18370" y="2"/>
                  <a:pt x="17599" y="772"/>
                  <a:pt x="17598" y="1723"/>
                </a:cubicBezTo>
                <a:lnTo>
                  <a:pt x="16910" y="1723"/>
                </a:lnTo>
                <a:cubicBezTo>
                  <a:pt x="16908" y="772"/>
                  <a:pt x="16139" y="2"/>
                  <a:pt x="15188"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3;p70">
            <a:extLst>
              <a:ext uri="{FF2B5EF4-FFF2-40B4-BE49-F238E27FC236}">
                <a16:creationId xmlns:a16="http://schemas.microsoft.com/office/drawing/2014/main" id="{995868A3-18F3-C687-46CE-EE0E61A0CB90}"/>
              </a:ext>
            </a:extLst>
          </p:cNvPr>
          <p:cNvSpPr txBox="1">
            <a:spLocks/>
          </p:cNvSpPr>
          <p:nvPr/>
        </p:nvSpPr>
        <p:spPr>
          <a:xfrm>
            <a:off x="-105438" y="3396245"/>
            <a:ext cx="3946950" cy="734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r>
              <a:rPr lang="en-US" dirty="0"/>
              <a:t>Trees anchor fertile soil or erosion can sweep the land into rivers. Agricultural plants that replace trees cannot hold the soil. Estimated that a 3rd of the world’s arable land has been eroded and </a:t>
            </a:r>
            <a:r>
              <a:rPr lang="en-US" dirty="0" err="1"/>
              <a:t>degradated</a:t>
            </a:r>
            <a:r>
              <a:rPr lang="en-US" dirty="0"/>
              <a:t> since 1960.</a:t>
            </a:r>
          </a:p>
        </p:txBody>
      </p:sp>
      <p:sp>
        <p:nvSpPr>
          <p:cNvPr id="7" name="Google Shape;533;p70">
            <a:extLst>
              <a:ext uri="{FF2B5EF4-FFF2-40B4-BE49-F238E27FC236}">
                <a16:creationId xmlns:a16="http://schemas.microsoft.com/office/drawing/2014/main" id="{094A29A7-76D2-307E-C8D9-DB1926E66E7B}"/>
              </a:ext>
            </a:extLst>
          </p:cNvPr>
          <p:cNvSpPr txBox="1">
            <a:spLocks/>
          </p:cNvSpPr>
          <p:nvPr/>
        </p:nvSpPr>
        <p:spPr>
          <a:xfrm>
            <a:off x="5136850" y="1846509"/>
            <a:ext cx="3584066" cy="734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r>
              <a:rPr lang="en-US" dirty="0"/>
              <a:t>       1.25 </a:t>
            </a:r>
            <a:r>
              <a:rPr lang="en-US" b="1" dirty="0"/>
              <a:t>billion</a:t>
            </a:r>
            <a:r>
              <a:rPr lang="en-US" dirty="0"/>
              <a:t> people around the world rely on forests for shelter, livelihoods, water, fuel, &amp; food security. The Amazon is home to </a:t>
            </a:r>
            <a:r>
              <a:rPr lang="en-US" b="1" dirty="0"/>
              <a:t>30m</a:t>
            </a:r>
            <a:r>
              <a:rPr lang="en-US" dirty="0"/>
              <a:t>+, including </a:t>
            </a:r>
            <a:r>
              <a:rPr lang="en-US" b="1" dirty="0"/>
              <a:t>3m</a:t>
            </a:r>
            <a:r>
              <a:rPr lang="en-US" dirty="0"/>
              <a:t> indigenous people where 200+ tribes live traditional lives. In Brazil, poor people have been lured from their villages to remote soy plantations where they may be abused, and forced at gunpoint to work under inhumane conditions.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25"/>
          <p:cNvSpPr txBox="1">
            <a:spLocks noGrp="1"/>
          </p:cNvSpPr>
          <p:nvPr>
            <p:ph type="subTitle" idx="1"/>
          </p:nvPr>
        </p:nvSpPr>
        <p:spPr>
          <a:xfrm>
            <a:off x="286247" y="1304014"/>
            <a:ext cx="6869927" cy="3334968"/>
          </a:xfrm>
          <a:prstGeom prst="rect">
            <a:avLst/>
          </a:prstGeom>
        </p:spPr>
        <p:txBody>
          <a:bodyPr spcFirstLastPara="1" wrap="square" lIns="91425" tIns="91425" rIns="91425" bIns="91425" anchor="t" anchorCtr="0">
            <a:noAutofit/>
          </a:bodyPr>
          <a:lstStyle/>
          <a:p>
            <a:pPr algn="l"/>
            <a:r>
              <a:rPr lang="en-US" b="0" i="0" cap="all" dirty="0">
                <a:solidFill>
                  <a:srgbClr val="687E33"/>
                </a:solidFill>
                <a:effectLst/>
                <a:latin typeface="yeseva one"/>
              </a:rPr>
              <a:t>HOW TO GET INVOLVED links</a:t>
            </a:r>
          </a:p>
          <a:p>
            <a:pPr algn="l"/>
            <a:r>
              <a:rPr lang="en-US" b="0" i="0" dirty="0">
                <a:solidFill>
                  <a:srgbClr val="433830"/>
                </a:solidFill>
                <a:effectLst/>
                <a:latin typeface="work sans" pitchFamily="2" charset="0"/>
              </a:rPr>
              <a:t>What can you do to support the embattled defenders of the Amazon, and indigenous rights more broadly?</a:t>
            </a:r>
          </a:p>
          <a:p>
            <a:pPr algn="l">
              <a:buFont typeface="Arial" panose="020B0604020202020204" pitchFamily="34" charset="0"/>
              <a:buChar char="•"/>
            </a:pPr>
            <a:r>
              <a:rPr lang="en-US" b="1" i="0" dirty="0">
                <a:solidFill>
                  <a:srgbClr val="D4A429"/>
                </a:solidFill>
                <a:effectLst/>
                <a:latin typeface="work sans" pitchFamily="2" charset="0"/>
                <a:hlinkClick r:id="rId3"/>
              </a:rPr>
              <a:t>Support the work of Amazon Watch</a:t>
            </a:r>
            <a:r>
              <a:rPr lang="en-US" b="0" i="0" dirty="0">
                <a:solidFill>
                  <a:srgbClr val="433830"/>
                </a:solidFill>
                <a:effectLst/>
                <a:latin typeface="work sans" pitchFamily="2" charset="0"/>
              </a:rPr>
              <a:t> – they are supporting local efforts in the Amazon, and providing in-depth research looking at the global supply chains and the corporations and financiers who are responsible.</a:t>
            </a:r>
          </a:p>
          <a:p>
            <a:pPr algn="l">
              <a:buFont typeface="Arial" panose="020B0604020202020204" pitchFamily="34" charset="0"/>
              <a:buChar char="•"/>
            </a:pPr>
            <a:r>
              <a:rPr lang="en-US" b="1" i="0" dirty="0">
                <a:solidFill>
                  <a:srgbClr val="D4A429"/>
                </a:solidFill>
                <a:effectLst/>
                <a:latin typeface="work sans" pitchFamily="2" charset="0"/>
                <a:hlinkClick r:id="rId4"/>
              </a:rPr>
              <a:t>Sign the petition to stop BlackRock</a:t>
            </a:r>
            <a:r>
              <a:rPr lang="en-US" b="0" i="0" dirty="0">
                <a:solidFill>
                  <a:srgbClr val="433830"/>
                </a:solidFill>
                <a:effectLst/>
                <a:latin typeface="work sans" pitchFamily="2" charset="0"/>
              </a:rPr>
              <a:t>—they are one of the largest investors in Brazil’s agribusiness industry, and their financial backing is key to the continued destruction of the Amazon.</a:t>
            </a:r>
          </a:p>
          <a:p>
            <a:pPr algn="l">
              <a:buFont typeface="Arial" panose="020B0604020202020204" pitchFamily="34" charset="0"/>
              <a:buChar char="•"/>
            </a:pPr>
            <a:r>
              <a:rPr lang="en-US" b="1" i="0" dirty="0">
                <a:solidFill>
                  <a:srgbClr val="D4A429"/>
                </a:solidFill>
                <a:effectLst/>
                <a:latin typeface="work sans" pitchFamily="2" charset="0"/>
                <a:hlinkClick r:id="rId5"/>
              </a:rPr>
              <a:t>Join local actions in your community</a:t>
            </a:r>
            <a:r>
              <a:rPr lang="en-US" b="0" i="0" dirty="0">
                <a:solidFill>
                  <a:srgbClr val="433830"/>
                </a:solidFill>
                <a:effectLst/>
                <a:latin typeface="work sans" pitchFamily="2" charset="0"/>
              </a:rPr>
              <a:t>—find a community event for the Global Day of Action for the Amazon on September 5</a:t>
            </a:r>
            <a:r>
              <a:rPr lang="en-US" b="0" i="0" baseline="30000" dirty="0">
                <a:solidFill>
                  <a:srgbClr val="433830"/>
                </a:solidFill>
                <a:effectLst/>
                <a:latin typeface="work sans" pitchFamily="2" charset="0"/>
              </a:rPr>
              <a:t>th</a:t>
            </a:r>
            <a:r>
              <a:rPr lang="en-US" b="0" i="0" dirty="0">
                <a:solidFill>
                  <a:srgbClr val="433830"/>
                </a:solidFill>
                <a:effectLst/>
                <a:latin typeface="work sans" pitchFamily="2" charset="0"/>
              </a:rPr>
              <a:t>.</a:t>
            </a:r>
          </a:p>
          <a:p>
            <a:pPr algn="l">
              <a:buFont typeface="Arial" panose="020B0604020202020204" pitchFamily="34" charset="0"/>
              <a:buChar char="•"/>
            </a:pPr>
            <a:r>
              <a:rPr lang="en-US" b="1" i="0" dirty="0">
                <a:solidFill>
                  <a:srgbClr val="D4A429"/>
                </a:solidFill>
                <a:effectLst/>
                <a:latin typeface="work sans" pitchFamily="2" charset="0"/>
                <a:hlinkClick r:id="rId6"/>
              </a:rPr>
              <a:t>Support the Real Meals Campaign</a:t>
            </a:r>
            <a:r>
              <a:rPr lang="en-US" b="0" i="0" dirty="0">
                <a:solidFill>
                  <a:srgbClr val="433830"/>
                </a:solidFill>
                <a:effectLst/>
                <a:latin typeface="work sans" pitchFamily="2" charset="0"/>
              </a:rPr>
              <a:t>—we are calling on Aramark and the big cafeteria companies to drop their allegiance to Big Food and invest in a food system that is fair, humane, ecologically-responsible, and grounded in racial justice.</a:t>
            </a:r>
          </a:p>
          <a:p>
            <a:pPr algn="l">
              <a:buFont typeface="Arial" panose="020B0604020202020204" pitchFamily="34" charset="0"/>
              <a:buChar char="•"/>
            </a:pPr>
            <a:r>
              <a:rPr lang="en-US" b="1" i="0" dirty="0">
                <a:solidFill>
                  <a:srgbClr val="D4A429"/>
                </a:solidFill>
                <a:effectLst/>
                <a:latin typeface="work sans" pitchFamily="2" charset="0"/>
                <a:hlinkClick r:id="rId7"/>
              </a:rPr>
              <a:t>Support indigenous rights where you live</a:t>
            </a:r>
            <a:r>
              <a:rPr lang="en-US" b="0" i="0" dirty="0">
                <a:solidFill>
                  <a:srgbClr val="433830"/>
                </a:solidFill>
                <a:effectLst/>
                <a:latin typeface="work sans" pitchFamily="2" charset="0"/>
              </a:rPr>
              <a:t>—lookup whose lands you are on and educate yourselves on the issues faced by indigenous communities where you live.</a:t>
            </a:r>
          </a:p>
          <a:p>
            <a:pPr algn="l">
              <a:buFont typeface="Arial" panose="020B0604020202020204" pitchFamily="34" charset="0"/>
              <a:buChar char="•"/>
            </a:pPr>
            <a:r>
              <a:rPr lang="en-US" b="1" i="0" dirty="0">
                <a:solidFill>
                  <a:srgbClr val="D4A429"/>
                </a:solidFill>
                <a:effectLst/>
                <a:latin typeface="work sans" pitchFamily="2" charset="0"/>
                <a:hlinkClick r:id="rId8"/>
              </a:rPr>
              <a:t>Read up on other economic models</a:t>
            </a:r>
            <a:r>
              <a:rPr lang="en-US" b="0" i="0" dirty="0">
                <a:solidFill>
                  <a:srgbClr val="433830"/>
                </a:solidFill>
                <a:effectLst/>
                <a:latin typeface="work sans" pitchFamily="2" charset="0"/>
              </a:rPr>
              <a:t>—fair trade farmers, their cooperatives, and fair trade enterprises around the globe are just of a few of those who have been experimenting with community-based, solidarity economics over the past decades.</a:t>
            </a:r>
          </a:p>
          <a:p>
            <a:pPr marL="114300" indent="0" algn="l"/>
            <a:r>
              <a:rPr lang="en-US" b="0" i="0" dirty="0">
                <a:solidFill>
                  <a:srgbClr val="433830"/>
                </a:solidFill>
                <a:effectLst/>
                <a:latin typeface="work sans" pitchFamily="2" charset="0"/>
              </a:rPr>
              <a:t>-</a:t>
            </a:r>
            <a:r>
              <a:rPr lang="en-US" b="1" i="0" dirty="0">
                <a:solidFill>
                  <a:schemeClr val="accent5">
                    <a:lumMod val="50000"/>
                  </a:schemeClr>
                </a:solidFill>
                <a:effectLst/>
                <a:latin typeface="work sans" pitchFamily="2" charset="0"/>
              </a:rPr>
              <a:t>WWF</a:t>
            </a:r>
            <a:endParaRPr lang="en-US" b="0" i="0" dirty="0">
              <a:solidFill>
                <a:schemeClr val="accent5">
                  <a:lumMod val="50000"/>
                </a:schemeClr>
              </a:solidFill>
              <a:effectLst/>
              <a:latin typeface="work sans" pitchFamily="2" charset="0"/>
            </a:endParaRPr>
          </a:p>
        </p:txBody>
      </p:sp>
      <p:sp>
        <p:nvSpPr>
          <p:cNvPr id="2206" name="Google Shape;2206;p1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H</a:t>
            </a:r>
            <a:r>
              <a:rPr lang="en" dirty="0"/>
              <a:t>OW TO GET INVOLVED</a:t>
            </a:r>
            <a:endParaRPr dirty="0"/>
          </a:p>
        </p:txBody>
      </p:sp>
      <p:sp>
        <p:nvSpPr>
          <p:cNvPr id="2" name="Google Shape;1709;p113">
            <a:extLst>
              <a:ext uri="{FF2B5EF4-FFF2-40B4-BE49-F238E27FC236}">
                <a16:creationId xmlns:a16="http://schemas.microsoft.com/office/drawing/2014/main" id="{46F087D4-1823-2ED4-C028-BC2438633598}"/>
              </a:ext>
            </a:extLst>
          </p:cNvPr>
          <p:cNvSpPr/>
          <p:nvPr/>
        </p:nvSpPr>
        <p:spPr>
          <a:xfrm>
            <a:off x="7458324" y="1638655"/>
            <a:ext cx="1223392" cy="243951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Google Shape;1710;p113">
            <a:extLst>
              <a:ext uri="{FF2B5EF4-FFF2-40B4-BE49-F238E27FC236}">
                <a16:creationId xmlns:a16="http://schemas.microsoft.com/office/drawing/2014/main" id="{60D2D993-28AE-17A9-A8CB-8BA60DC50603}"/>
              </a:ext>
            </a:extLst>
          </p:cNvPr>
          <p:cNvPicPr preferRelativeResize="0"/>
          <p:nvPr/>
        </p:nvPicPr>
        <p:blipFill rotWithShape="1">
          <a:blip r:embed="rId9">
            <a:alphaModFix/>
          </a:blip>
          <a:srcRect l="46466" r="19689"/>
          <a:stretch/>
        </p:blipFill>
        <p:spPr>
          <a:xfrm>
            <a:off x="7480231" y="1816453"/>
            <a:ext cx="1179577" cy="2083918"/>
          </a:xfrm>
          <a:prstGeom prst="rect">
            <a:avLst/>
          </a:prstGeom>
          <a:noFill/>
          <a:ln w="19050" cap="flat" cmpd="sng">
            <a:solidFill>
              <a:schemeClr val="accent4"/>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ppt_w</p:attrName>
                                        </p:attrNameLst>
                                      </p:cBhvr>
                                      <p:tavLst>
                                        <p:tav tm="0">
                                          <p:val>
                                            <p:strVal val="0"/>
                                          </p:val>
                                        </p:tav>
                                        <p:tav tm="100000">
                                          <p:val>
                                            <p:strVal val="#ppt_w"/>
                                          </p:val>
                                        </p:tav>
                                      </p:tavLst>
                                    </p:anim>
                                    <p:anim calcmode="lin" valueType="num">
                                      <p:cBhvr additive="base">
                                        <p:cTn id="8" dur="1000"/>
                                        <p:tgtEl>
                                          <p:spTgt spid="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17"/>
          <p:cNvSpPr txBox="1">
            <a:spLocks noGrp="1"/>
          </p:cNvSpPr>
          <p:nvPr>
            <p:ph type="ctrTitle"/>
          </p:nvPr>
        </p:nvSpPr>
        <p:spPr>
          <a:xfrm>
            <a:off x="729128" y="262393"/>
            <a:ext cx="4528800" cy="13377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784" name="Google Shape;1784;p117"/>
          <p:cNvSpPr txBox="1">
            <a:spLocks noGrp="1"/>
          </p:cNvSpPr>
          <p:nvPr>
            <p:ph type="subTitle" idx="2"/>
          </p:nvPr>
        </p:nvSpPr>
        <p:spPr>
          <a:xfrm>
            <a:off x="191716" y="1338917"/>
            <a:ext cx="5406886" cy="23543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n" sz="1000" b="1" dirty="0"/>
          </a:p>
          <a:p>
            <a:pPr marL="0" lvl="0" indent="0" algn="ctr" rtl="0">
              <a:spcBef>
                <a:spcPts val="0"/>
              </a:spcBef>
              <a:spcAft>
                <a:spcPts val="0"/>
              </a:spcAft>
              <a:buNone/>
            </a:pPr>
            <a:r>
              <a:rPr lang="en" sz="1000" b="1" dirty="0"/>
              <a:t>Do you have any questions, or would like to collaborate with us?</a:t>
            </a:r>
          </a:p>
          <a:p>
            <a:pPr marL="0" lvl="0" indent="0" algn="ctr" rtl="0">
              <a:spcBef>
                <a:spcPts val="0"/>
              </a:spcBef>
              <a:spcAft>
                <a:spcPts val="0"/>
              </a:spcAft>
              <a:buNone/>
            </a:pPr>
            <a:r>
              <a:rPr lang="en" sz="1000" b="1" dirty="0"/>
              <a:t>Contact us at:</a:t>
            </a:r>
            <a:endParaRPr sz="1000" b="1" dirty="0"/>
          </a:p>
          <a:p>
            <a:pPr marL="0" lvl="0" indent="0" algn="ctr" rtl="0">
              <a:spcBef>
                <a:spcPts val="0"/>
              </a:spcBef>
              <a:spcAft>
                <a:spcPts val="0"/>
              </a:spcAft>
              <a:buNone/>
            </a:pPr>
            <a:r>
              <a:rPr lang="en-GB" sz="1000" u="sng" dirty="0">
                <a:hlinkClick r:id="rId3"/>
              </a:rPr>
              <a:t>n</a:t>
            </a:r>
            <a:r>
              <a:rPr lang="en" sz="1000" u="sng" dirty="0">
                <a:hlinkClick r:id="rId3"/>
              </a:rPr>
              <a:t>evin.poppy@outlook.com</a:t>
            </a:r>
            <a:endParaRPr lang="en" sz="1000" u="sng" dirty="0"/>
          </a:p>
          <a:p>
            <a:pPr marL="0" lvl="0" indent="0" algn="ctr" rtl="0">
              <a:spcBef>
                <a:spcPts val="0"/>
              </a:spcBef>
              <a:spcAft>
                <a:spcPts val="0"/>
              </a:spcAft>
              <a:buNone/>
            </a:pPr>
            <a:r>
              <a:rPr lang="en" sz="1000" u="sng" dirty="0"/>
              <a:t>pedrorpp10@gmail.com</a:t>
            </a:r>
          </a:p>
          <a:p>
            <a:pPr marL="0" lvl="0" indent="0" algn="ctr" rtl="0">
              <a:spcBef>
                <a:spcPts val="0"/>
              </a:spcBef>
              <a:spcAft>
                <a:spcPts val="0"/>
              </a:spcAft>
              <a:buNone/>
            </a:pPr>
            <a:endParaRPr lang="en" sz="1000" dirty="0"/>
          </a:p>
          <a:p>
            <a:pPr marL="0" lvl="0" indent="0" algn="ctr" rtl="0">
              <a:spcBef>
                <a:spcPts val="0"/>
              </a:spcBef>
              <a:spcAft>
                <a:spcPts val="0"/>
              </a:spcAft>
              <a:buNone/>
            </a:pPr>
            <a:r>
              <a:rPr lang="en" sz="1100" b="1" dirty="0"/>
              <a:t>REFERENCES: </a:t>
            </a:r>
          </a:p>
          <a:p>
            <a:pPr marL="0" lvl="0" indent="0" algn="ctr" rtl="0">
              <a:spcBef>
                <a:spcPts val="0"/>
              </a:spcBef>
              <a:spcAft>
                <a:spcPts val="0"/>
              </a:spcAft>
              <a:buNone/>
            </a:pPr>
            <a:r>
              <a:rPr lang="en" sz="1200" b="1" dirty="0"/>
              <a:t>WWF| </a:t>
            </a:r>
            <a:r>
              <a:rPr lang="en-GB" sz="900" dirty="0">
                <a:hlinkClick r:id="rId4"/>
              </a:rPr>
              <a:t>Link</a:t>
            </a:r>
            <a:r>
              <a:rPr lang="en-GB" sz="900" dirty="0"/>
              <a:t> - </a:t>
            </a:r>
            <a:r>
              <a:rPr lang="en-US" sz="900" dirty="0">
                <a:hlinkClick r:id="rId4"/>
              </a:rPr>
              <a:t>Learn about the Amazon rainforest | WWF</a:t>
            </a:r>
            <a:endParaRPr lang="en" sz="900" b="1" dirty="0"/>
          </a:p>
          <a:p>
            <a:pPr marL="0" lvl="0" indent="0" algn="ctr" rtl="0">
              <a:spcBef>
                <a:spcPts val="0"/>
              </a:spcBef>
              <a:spcAft>
                <a:spcPts val="0"/>
              </a:spcAft>
              <a:buNone/>
            </a:pPr>
            <a:r>
              <a:rPr lang="en-US" sz="1200" b="1" dirty="0"/>
              <a:t>US National Cancer Institute| </a:t>
            </a:r>
            <a:r>
              <a:rPr lang="en-US" sz="900" u="sng" dirty="0"/>
              <a:t>https://dtp.cancer.gov/organization/npb/introduction.htm</a:t>
            </a:r>
          </a:p>
          <a:p>
            <a:r>
              <a:rPr lang="en-US" sz="1200" b="1" dirty="0">
                <a:latin typeface="Fira Sans" panose="020B0503050000020004" pitchFamily="34" charset="0"/>
              </a:rPr>
              <a:t>MapBiomas| </a:t>
            </a:r>
            <a:r>
              <a:rPr lang="en-US" sz="900" b="0" i="0" dirty="0">
                <a:effectLst/>
                <a:latin typeface="Fira Sans" panose="020B0503050000020004" pitchFamily="34" charset="0"/>
              </a:rPr>
              <a:t>"MapBiomas Project- </a:t>
            </a:r>
            <a:r>
              <a:rPr lang="en-US" sz="900" i="0" dirty="0">
                <a:effectLst/>
                <a:latin typeface="Fira Sans" panose="020B0503050000020004" pitchFamily="34" charset="0"/>
              </a:rPr>
              <a:t>Collection [7 AND LEGEND DESCRIPTION] of the Annual Series of Land Use and Land Cover Maps of Brazil, accessed on [04.03.2023] through the link: </a:t>
            </a:r>
            <a:r>
              <a:rPr lang="en-US" sz="900" i="0" u="sng" dirty="0">
                <a:effectLst/>
                <a:latin typeface="Fira Sans" panose="020B0503050000020004" pitchFamily="34" charset="0"/>
              </a:rPr>
              <a:t>[https://mapbiomas.org/en/colecoes-mapbiomas-1?cama_set_language=en]</a:t>
            </a:r>
            <a:r>
              <a:rPr lang="en-US" sz="900" i="0" dirty="0">
                <a:effectLst/>
                <a:latin typeface="Fira Sans" panose="020B0503050000020004" pitchFamily="34" charset="0"/>
              </a:rPr>
              <a:t>"</a:t>
            </a:r>
          </a:p>
          <a:p>
            <a:r>
              <a:rPr lang="en-US" sz="900" b="0" i="0" dirty="0">
                <a:effectLst/>
                <a:latin typeface="Fira Sans" panose="020B0503050000020004" pitchFamily="34" charset="0"/>
              </a:rPr>
              <a:t>	"MapBiomas Project - is a multi-institutional initiative to generate annual land use and land cover maps from automatic classification </a:t>
            </a:r>
            <a:r>
              <a:rPr lang="en-US" sz="900" i="0" dirty="0">
                <a:effectLst/>
                <a:latin typeface="Fira Sans" panose="020B0503050000020004" pitchFamily="34" charset="0"/>
              </a:rPr>
              <a:t>processes applied to satellite imagery. The full description can be found at </a:t>
            </a:r>
            <a:r>
              <a:rPr lang="en-US" sz="900" i="0" u="sng" dirty="0">
                <a:effectLst/>
                <a:latin typeface="Fira Sans" panose="020B0503050000020004" pitchFamily="34" charset="0"/>
              </a:rPr>
              <a:t>http://mapbiomas.org</a:t>
            </a:r>
            <a:r>
              <a:rPr lang="en-US" sz="900" i="0" dirty="0">
                <a:effectLst/>
                <a:latin typeface="Fira Sans" panose="020B0503050000020004" pitchFamily="34" charset="0"/>
              </a:rPr>
              <a:t>".</a:t>
            </a:r>
          </a:p>
          <a:p>
            <a:pPr marL="0" lvl="0" indent="0" algn="ctr" rtl="0">
              <a:spcBef>
                <a:spcPts val="0"/>
              </a:spcBef>
              <a:spcAft>
                <a:spcPts val="0"/>
              </a:spcAft>
              <a:buNone/>
            </a:pPr>
            <a:endParaRPr lang="en-US" sz="900" b="1" dirty="0">
              <a:latin typeface="Fira Sans" panose="020B0503050000020004" pitchFamily="34" charset="0"/>
            </a:endParaRPr>
          </a:p>
          <a:p>
            <a:pPr marL="0" lvl="0" indent="0" algn="ctr" rtl="0">
              <a:spcBef>
                <a:spcPts val="0"/>
              </a:spcBef>
              <a:spcAft>
                <a:spcPts val="0"/>
              </a:spcAft>
              <a:buNone/>
            </a:pPr>
            <a:endParaRPr lang="en" b="1" dirty="0"/>
          </a:p>
        </p:txBody>
      </p:sp>
      <p:pic>
        <p:nvPicPr>
          <p:cNvPr id="1792" name="Google Shape;1792;p117"/>
          <p:cNvPicPr preferRelativeResize="0"/>
          <p:nvPr/>
        </p:nvPicPr>
        <p:blipFill>
          <a:blip r:embed="rId5"/>
          <a:srcRect l="10649" r="10649"/>
          <a:stretch/>
        </p:blipFill>
        <p:spPr>
          <a:xfrm>
            <a:off x="5939275" y="0"/>
            <a:ext cx="32047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60"/>
          <p:cNvPicPr preferRelativeResize="0"/>
          <p:nvPr/>
        </p:nvPicPr>
        <p:blipFill rotWithShape="1">
          <a:blip r:embed="rId3">
            <a:alphaModFix/>
          </a:blip>
          <a:srcRect l="2927" t="19813" r="41196"/>
          <a:stretch/>
        </p:blipFill>
        <p:spPr>
          <a:xfrm>
            <a:off x="1507196" y="1279421"/>
            <a:ext cx="1192500" cy="1140600"/>
          </a:xfrm>
          <a:prstGeom prst="ellipse">
            <a:avLst/>
          </a:prstGeom>
          <a:noFill/>
          <a:ln>
            <a:noFill/>
          </a:ln>
        </p:spPr>
      </p:pic>
      <p:pic>
        <p:nvPicPr>
          <p:cNvPr id="421" name="Google Shape;421;p60"/>
          <p:cNvPicPr preferRelativeResize="0"/>
          <p:nvPr/>
        </p:nvPicPr>
        <p:blipFill rotWithShape="1">
          <a:blip r:embed="rId4">
            <a:alphaModFix/>
          </a:blip>
          <a:srcRect l="15240" t="28774" r="23477" b="12608"/>
          <a:stretch/>
        </p:blipFill>
        <p:spPr>
          <a:xfrm>
            <a:off x="3975725" y="1704949"/>
            <a:ext cx="1192500" cy="1140600"/>
          </a:xfrm>
          <a:prstGeom prst="ellipse">
            <a:avLst/>
          </a:prstGeom>
          <a:noFill/>
          <a:ln>
            <a:noFill/>
          </a:ln>
        </p:spPr>
      </p:pic>
      <p:pic>
        <p:nvPicPr>
          <p:cNvPr id="422" name="Google Shape;422;p60"/>
          <p:cNvPicPr preferRelativeResize="0"/>
          <p:nvPr/>
        </p:nvPicPr>
        <p:blipFill rotWithShape="1">
          <a:blip r:embed="rId5">
            <a:alphaModFix/>
          </a:blip>
          <a:srcRect t="18124" b="18124"/>
          <a:stretch/>
        </p:blipFill>
        <p:spPr>
          <a:xfrm>
            <a:off x="6444271" y="1277227"/>
            <a:ext cx="1192500" cy="1140600"/>
          </a:xfrm>
          <a:prstGeom prst="ellipse">
            <a:avLst/>
          </a:prstGeom>
          <a:noFill/>
          <a:ln>
            <a:noFill/>
          </a:ln>
        </p:spPr>
      </p:pic>
      <p:sp>
        <p:nvSpPr>
          <p:cNvPr id="423" name="Google Shape;423;p6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AMAZON VS CERRADO</a:t>
            </a:r>
            <a:endParaRPr dirty="0"/>
          </a:p>
        </p:txBody>
      </p:sp>
      <p:sp>
        <p:nvSpPr>
          <p:cNvPr id="424" name="Google Shape;424;p60"/>
          <p:cNvSpPr txBox="1">
            <a:spLocks noGrp="1"/>
          </p:cNvSpPr>
          <p:nvPr>
            <p:ph type="subTitle" idx="1"/>
          </p:nvPr>
        </p:nvSpPr>
        <p:spPr>
          <a:xfrm>
            <a:off x="-62" y="2926287"/>
            <a:ext cx="3533737" cy="2424154"/>
          </a:xfrm>
          <a:prstGeom prst="rect">
            <a:avLst/>
          </a:prstGeom>
        </p:spPr>
        <p:txBody>
          <a:bodyPr spcFirstLastPara="1" wrap="square" lIns="91425" tIns="91425" rIns="91425" bIns="91425" anchor="t" anchorCtr="0">
            <a:noAutofit/>
          </a:bodyPr>
          <a:lstStyle/>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3.5% of Earth’s land yet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home to 1 in ten, 10%, of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all the known species</a:t>
            </a:r>
          </a:p>
          <a:p>
            <a:pPr marL="114300" indent="0" algn="l"/>
            <a:endParaRPr lang="en-US" dirty="0">
              <a:solidFill>
                <a:srgbClr val="333333"/>
              </a:solidFill>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Size of the forty-eight 	contiguous United States</a:t>
            </a: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a:t>
            </a:r>
            <a:endParaRPr lang="en-US" dirty="0">
              <a:solidFill>
                <a:srgbClr val="333333"/>
              </a:solidFill>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p:txBody>
      </p:sp>
      <p:sp>
        <p:nvSpPr>
          <p:cNvPr id="425" name="Google Shape;425;p60"/>
          <p:cNvSpPr txBox="1">
            <a:spLocks noGrp="1"/>
          </p:cNvSpPr>
          <p:nvPr>
            <p:ph type="subTitle" idx="2"/>
          </p:nvPr>
        </p:nvSpPr>
        <p:spPr>
          <a:xfrm>
            <a:off x="1065146"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AMAZON</a:t>
            </a:r>
            <a:endParaRPr dirty="0"/>
          </a:p>
        </p:txBody>
      </p:sp>
      <p:sp>
        <p:nvSpPr>
          <p:cNvPr id="427" name="Google Shape;427;p60"/>
          <p:cNvSpPr txBox="1">
            <a:spLocks noGrp="1"/>
          </p:cNvSpPr>
          <p:nvPr>
            <p:ph type="subTitle" idx="4"/>
          </p:nvPr>
        </p:nvSpPr>
        <p:spPr>
          <a:xfrm>
            <a:off x="3363389" y="3232547"/>
            <a:ext cx="2417172" cy="15009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333333"/>
                </a:solidFill>
                <a:latin typeface="Fira Sans" panose="020B0503050000020004" pitchFamily="34" charset="0"/>
              </a:rPr>
              <a:t>6.7 mill </a:t>
            </a:r>
            <a:r>
              <a:rPr lang="en-US" b="0" i="0" dirty="0">
                <a:solidFill>
                  <a:srgbClr val="333333"/>
                </a:solidFill>
                <a:effectLst/>
                <a:latin typeface="Fira Sans" panose="020B0503050000020004" pitchFamily="34" charset="0"/>
              </a:rPr>
              <a:t>km</a:t>
            </a:r>
            <a:r>
              <a:rPr lang="en-US" b="0" i="0" baseline="30000" dirty="0">
                <a:solidFill>
                  <a:srgbClr val="333333"/>
                </a:solidFill>
                <a:effectLst/>
                <a:latin typeface="Fira Sans" panose="020B0503050000020004" pitchFamily="34" charset="0"/>
              </a:rPr>
              <a:t>2 </a:t>
            </a:r>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2 mill km</a:t>
            </a:r>
            <a:r>
              <a:rPr lang="en-US" b="0" i="0" baseline="30000" dirty="0">
                <a:solidFill>
                  <a:srgbClr val="333333"/>
                </a:solidFill>
                <a:effectLst/>
                <a:latin typeface="Fira Sans" panose="020B0503050000020004" pitchFamily="34" charset="0"/>
              </a:rPr>
              <a:t>2            </a:t>
            </a:r>
          </a:p>
          <a:p>
            <a:pPr marL="0" lvl="0" indent="0" algn="ctr" rtl="0">
              <a:spcBef>
                <a:spcPts val="0"/>
              </a:spcBef>
              <a:spcAft>
                <a:spcPts val="0"/>
              </a:spcAft>
              <a:buNone/>
            </a:pPr>
            <a:r>
              <a:rPr lang="en-US" b="0" i="0" dirty="0">
                <a:solidFill>
                  <a:srgbClr val="333333"/>
                </a:solidFill>
                <a:effectLst/>
                <a:latin typeface="Fira Sans" panose="020B0503050000020004" pitchFamily="34" charset="0"/>
              </a:rPr>
              <a:t>40 % of Brazil: 21% of Brazil</a:t>
            </a:r>
          </a:p>
          <a:p>
            <a:pPr marL="0" lvl="0" indent="0" algn="ctr" rtl="0">
              <a:spcBef>
                <a:spcPts val="0"/>
              </a:spcBef>
              <a:spcAft>
                <a:spcPts val="0"/>
              </a:spcAft>
              <a:buNone/>
            </a:pPr>
            <a:endParaRPr lang="en-US" dirty="0">
              <a:solidFill>
                <a:srgbClr val="333333"/>
              </a:solidFill>
              <a:latin typeface="Fira Sans" panose="020B0503050000020004" pitchFamily="34" charset="0"/>
            </a:endParaRPr>
          </a:p>
          <a:p>
            <a:pPr marL="0" lvl="0" indent="0" algn="ctr" rtl="0">
              <a:spcBef>
                <a:spcPts val="0"/>
              </a:spcBef>
              <a:spcAft>
                <a:spcPts val="0"/>
              </a:spcAft>
              <a:buNone/>
            </a:pPr>
            <a:r>
              <a:rPr lang="en-US" dirty="0">
                <a:solidFill>
                  <a:srgbClr val="333333"/>
                </a:solidFill>
                <a:latin typeface="Fira Sans" panose="020B0503050000020004" pitchFamily="34" charset="0"/>
              </a:rPr>
              <a:t>10%: 5%</a:t>
            </a:r>
          </a:p>
          <a:p>
            <a:pPr marL="0" indent="0"/>
            <a:r>
              <a:rPr lang="en-US" dirty="0">
                <a:solidFill>
                  <a:srgbClr val="333333"/>
                </a:solidFill>
                <a:latin typeface="Fira Sans" panose="020B0503050000020004" pitchFamily="34" charset="0"/>
              </a:rPr>
              <a:t>1 In 10 : 1 In 20 </a:t>
            </a:r>
          </a:p>
          <a:p>
            <a:pPr marL="0" lvl="0" indent="0" algn="ctr" rtl="0">
              <a:spcBef>
                <a:spcPts val="0"/>
              </a:spcBef>
              <a:spcAft>
                <a:spcPts val="0"/>
              </a:spcAft>
              <a:buNone/>
            </a:pPr>
            <a:r>
              <a:rPr lang="en-US" dirty="0">
                <a:solidFill>
                  <a:srgbClr val="333333"/>
                </a:solidFill>
                <a:latin typeface="Fira Sans" panose="020B0503050000020004" pitchFamily="34" charset="0"/>
              </a:rPr>
              <a:t>of Earth’s Species</a:t>
            </a:r>
          </a:p>
          <a:p>
            <a:pPr marL="0" lvl="0" indent="0" algn="ctr" rtl="0">
              <a:spcBef>
                <a:spcPts val="0"/>
              </a:spcBef>
              <a:spcAft>
                <a:spcPts val="0"/>
              </a:spcAft>
              <a:buNone/>
            </a:pPr>
            <a:endParaRPr lang="en-US" dirty="0">
              <a:solidFill>
                <a:srgbClr val="333333"/>
              </a:solidFill>
              <a:latin typeface="Fira Sans" panose="020B0503050000020004" pitchFamily="34" charset="0"/>
            </a:endParaRPr>
          </a:p>
          <a:p>
            <a:pPr marL="0" lvl="0" indent="0" algn="ctr" rtl="0">
              <a:spcBef>
                <a:spcPts val="0"/>
              </a:spcBef>
              <a:spcAft>
                <a:spcPts val="0"/>
              </a:spcAft>
              <a:buNone/>
            </a:pPr>
            <a:endParaRPr dirty="0">
              <a:latin typeface="Fira Sans" panose="020B0503050000020004" pitchFamily="34" charset="0"/>
            </a:endParaRPr>
          </a:p>
        </p:txBody>
      </p:sp>
      <p:sp>
        <p:nvSpPr>
          <p:cNvPr id="428" name="Google Shape;428;p60"/>
          <p:cNvSpPr txBox="1">
            <a:spLocks noGrp="1"/>
          </p:cNvSpPr>
          <p:nvPr>
            <p:ph type="subTitle" idx="5"/>
          </p:nvPr>
        </p:nvSpPr>
        <p:spPr>
          <a:xfrm>
            <a:off x="3533675" y="2947019"/>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VS</a:t>
            </a:r>
            <a:endParaRPr dirty="0"/>
          </a:p>
        </p:txBody>
      </p:sp>
      <p:sp>
        <p:nvSpPr>
          <p:cNvPr id="430" name="Google Shape;430;p60"/>
          <p:cNvSpPr txBox="1">
            <a:spLocks noGrp="1"/>
          </p:cNvSpPr>
          <p:nvPr>
            <p:ph type="subTitle" idx="7"/>
          </p:nvPr>
        </p:nvSpPr>
        <p:spPr>
          <a:xfrm>
            <a:off x="5168225" y="2905348"/>
            <a:ext cx="4088624" cy="2507496"/>
          </a:xfrm>
          <a:prstGeom prst="rect">
            <a:avLst/>
          </a:prstGeom>
        </p:spPr>
        <p:txBody>
          <a:bodyPr spcFirstLastPara="1" wrap="square" lIns="91425" tIns="91425" rIns="91425" bIns="91425" anchor="t" anchorCtr="0">
            <a:noAutofit/>
          </a:bodyPr>
          <a:lstStyle/>
          <a:p>
            <a:pPr marL="114300" indent="0" algn="l"/>
            <a:r>
              <a:rPr lang="en-US" b="0" i="0" dirty="0">
                <a:solidFill>
                  <a:srgbClr val="333333"/>
                </a:solidFill>
                <a:effectLst/>
                <a:latin typeface="Fira Sans" panose="020B0503050000020004" pitchFamily="34" charset="0"/>
              </a:rPr>
              <a:t>	</a:t>
            </a:r>
            <a:r>
              <a:rPr lang="en-US" dirty="0">
                <a:solidFill>
                  <a:srgbClr val="333333"/>
                </a:solidFill>
                <a:latin typeface="Fira Sans" panose="020B0503050000020004" pitchFamily="34" charset="0"/>
              </a:rPr>
              <a:t>2nd</a:t>
            </a:r>
            <a:r>
              <a:rPr lang="en-US" b="0" i="0" dirty="0">
                <a:solidFill>
                  <a:srgbClr val="333333"/>
                </a:solidFill>
                <a:effectLst/>
                <a:latin typeface="Fira Sans" panose="020B0503050000020004" pitchFamily="34" charset="0"/>
              </a:rPr>
              <a:t> largest vegetation type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in Brazil after the Amazon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&amp; wor</a:t>
            </a:r>
            <a:r>
              <a:rPr lang="en-US" dirty="0">
                <a:solidFill>
                  <a:srgbClr val="333333"/>
                </a:solidFill>
                <a:latin typeface="Fira Sans" panose="020B0503050000020004" pitchFamily="34" charset="0"/>
              </a:rPr>
              <a:t>ld’s </a:t>
            </a:r>
            <a:r>
              <a:rPr lang="en-US" b="0" i="0" dirty="0">
                <a:solidFill>
                  <a:srgbClr val="333333"/>
                </a:solidFill>
                <a:effectLst/>
                <a:latin typeface="Fira Sans" panose="020B0503050000020004" pitchFamily="34" charset="0"/>
              </a:rPr>
              <a:t>biggest savannah </a:t>
            </a: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596900" lvl="1" indent="0"/>
            <a:r>
              <a:rPr lang="en-US" b="0" i="0" dirty="0">
                <a:solidFill>
                  <a:srgbClr val="333333"/>
                </a:solidFill>
                <a:effectLst/>
                <a:latin typeface="Fira Sans" panose="020B0503050000020004" pitchFamily="34" charset="0"/>
              </a:rPr>
              <a:t>	Size of England, France</a:t>
            </a:r>
            <a:r>
              <a:rPr lang="en-US" dirty="0">
                <a:solidFill>
                  <a:srgbClr val="333333"/>
                </a:solidFill>
                <a:latin typeface="Fira Sans" panose="020B0503050000020004" pitchFamily="34" charset="0"/>
              </a:rPr>
              <a:t>, </a:t>
            </a:r>
          </a:p>
          <a:p>
            <a:pPr marL="596900" lvl="1" indent="0"/>
            <a:r>
              <a:rPr lang="en-US" b="0" i="0" dirty="0">
                <a:solidFill>
                  <a:srgbClr val="333333"/>
                </a:solidFill>
                <a:effectLst/>
                <a:latin typeface="Fira Sans" panose="020B0503050000020004" pitchFamily="34" charset="0"/>
              </a:rPr>
              <a:t>	Germany, </a:t>
            </a:r>
            <a:r>
              <a:rPr lang="en-US" dirty="0">
                <a:solidFill>
                  <a:srgbClr val="333333"/>
                </a:solidFill>
                <a:latin typeface="Fira Sans" panose="020B0503050000020004" pitchFamily="34" charset="0"/>
              </a:rPr>
              <a:t>I</a:t>
            </a:r>
            <a:r>
              <a:rPr lang="en-US" b="0" i="0" dirty="0">
                <a:solidFill>
                  <a:srgbClr val="333333"/>
                </a:solidFill>
                <a:effectLst/>
                <a:latin typeface="Fira Sans" panose="020B0503050000020004" pitchFamily="34" charset="0"/>
              </a:rPr>
              <a:t>taly &amp; Spain</a:t>
            </a:r>
          </a:p>
          <a:p>
            <a:pPr marL="596900" lvl="1" indent="0"/>
            <a:endParaRPr lang="en-US" dirty="0">
              <a:solidFill>
                <a:srgbClr val="333333"/>
              </a:solidFill>
              <a:latin typeface="Fira Sans" panose="020B0503050000020004" pitchFamily="34" charset="0"/>
            </a:endParaRPr>
          </a:p>
          <a:p>
            <a:pPr marL="596900" lvl="1" indent="0"/>
            <a:r>
              <a:rPr lang="en-US" b="0" i="0" dirty="0">
                <a:solidFill>
                  <a:srgbClr val="333333"/>
                </a:solidFill>
                <a:effectLst/>
                <a:latin typeface="Fira Sans" panose="020B0503050000020004" pitchFamily="34" charset="0"/>
              </a:rPr>
              <a:t>	</a:t>
            </a:r>
            <a:r>
              <a:rPr lang="en-US" dirty="0">
                <a:solidFill>
                  <a:srgbClr val="333333"/>
                </a:solidFill>
                <a:latin typeface="Fira Sans" panose="020B0503050000020004" pitchFamily="34" charset="0"/>
              </a:rPr>
              <a:t>	</a:t>
            </a:r>
            <a:endParaRPr lang="en-US" b="0" i="0" dirty="0">
              <a:solidFill>
                <a:srgbClr val="333333"/>
              </a:solidFill>
              <a:effectLst/>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a:t>
            </a:r>
          </a:p>
        </p:txBody>
      </p:sp>
      <p:sp>
        <p:nvSpPr>
          <p:cNvPr id="431" name="Google Shape;431;p60"/>
          <p:cNvSpPr txBox="1">
            <a:spLocks noGrp="1"/>
          </p:cNvSpPr>
          <p:nvPr>
            <p:ph type="subTitle" idx="8"/>
          </p:nvPr>
        </p:nvSpPr>
        <p:spPr>
          <a:xfrm>
            <a:off x="6002221"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CERRADO</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0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BENEFITS FOR EVERYONE</a:t>
            </a:r>
            <a:endParaRPr dirty="0"/>
          </a:p>
        </p:txBody>
      </p:sp>
      <p:cxnSp>
        <p:nvCxnSpPr>
          <p:cNvPr id="1448" name="Google Shape;1448;p102"/>
          <p:cNvCxnSpPr>
            <a:stCxn id="1449" idx="4"/>
            <a:endCxn id="1450" idx="0"/>
          </p:cNvCxnSpPr>
          <p:nvPr/>
        </p:nvCxnSpPr>
        <p:spPr>
          <a:xfrm>
            <a:off x="7392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49" name="Google Shape;1449;p102"/>
          <p:cNvSpPr/>
          <p:nvPr/>
        </p:nvSpPr>
        <p:spPr>
          <a:xfrm>
            <a:off x="6674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2"/>
          <p:cNvSpPr/>
          <p:nvPr/>
        </p:nvSpPr>
        <p:spPr>
          <a:xfrm>
            <a:off x="6598250" y="1629400"/>
            <a:ext cx="1588500" cy="1588500"/>
          </a:xfrm>
          <a:prstGeom prst="blockArc">
            <a:avLst>
              <a:gd name="adj1" fmla="val 16180431"/>
              <a:gd name="adj2" fmla="val 9635070"/>
              <a:gd name="adj3" fmla="val 100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2"/>
          <p:cNvSpPr/>
          <p:nvPr/>
        </p:nvSpPr>
        <p:spPr>
          <a:xfrm>
            <a:off x="38543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2"/>
          <p:cNvSpPr/>
          <p:nvPr/>
        </p:nvSpPr>
        <p:spPr>
          <a:xfrm>
            <a:off x="3777750" y="1629400"/>
            <a:ext cx="1588500" cy="1588500"/>
          </a:xfrm>
          <a:prstGeom prst="blockArc">
            <a:avLst>
              <a:gd name="adj1" fmla="val 16180431"/>
              <a:gd name="adj2" fmla="val 20393532"/>
              <a:gd name="adj3" fmla="val 1000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54" name="Google Shape;1454;p102"/>
          <p:cNvCxnSpPr>
            <a:stCxn id="1455" idx="4"/>
            <a:endCxn id="1456" idx="0"/>
          </p:cNvCxnSpPr>
          <p:nvPr/>
        </p:nvCxnSpPr>
        <p:spPr>
          <a:xfrm>
            <a:off x="1751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55" name="Google Shape;1455;p102"/>
          <p:cNvSpPr/>
          <p:nvPr/>
        </p:nvSpPr>
        <p:spPr>
          <a:xfrm>
            <a:off x="1033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102"/>
          <p:cNvCxnSpPr>
            <a:stCxn id="1452" idx="4"/>
            <a:endCxn id="1458" idx="0"/>
          </p:cNvCxnSpPr>
          <p:nvPr/>
        </p:nvCxnSpPr>
        <p:spPr>
          <a:xfrm>
            <a:off x="4571900" y="3145200"/>
            <a:ext cx="0" cy="209700"/>
          </a:xfrm>
          <a:prstGeom prst="straightConnector1">
            <a:avLst/>
          </a:prstGeom>
          <a:noFill/>
          <a:ln w="38100" cap="flat" cmpd="sng">
            <a:solidFill>
              <a:schemeClr val="accent4"/>
            </a:solidFill>
            <a:prstDash val="solid"/>
            <a:round/>
            <a:headEnd type="none" w="med" len="med"/>
            <a:tailEnd type="none" w="med" len="med"/>
          </a:ln>
        </p:spPr>
      </p:cxnSp>
      <p:pic>
        <p:nvPicPr>
          <p:cNvPr id="1459" name="Google Shape;1459;p102"/>
          <p:cNvPicPr preferRelativeResize="0"/>
          <p:nvPr/>
        </p:nvPicPr>
        <p:blipFill rotWithShape="1">
          <a:blip r:embed="rId3">
            <a:alphaModFix/>
          </a:blip>
          <a:srcRect l="18940" r="18940"/>
          <a:stretch/>
        </p:blipFill>
        <p:spPr>
          <a:xfrm>
            <a:off x="1201325" y="1875350"/>
            <a:ext cx="1100400" cy="1104600"/>
          </a:xfrm>
          <a:prstGeom prst="ellipse">
            <a:avLst/>
          </a:prstGeom>
          <a:noFill/>
          <a:ln>
            <a:noFill/>
          </a:ln>
        </p:spPr>
      </p:pic>
      <p:pic>
        <p:nvPicPr>
          <p:cNvPr id="1460" name="Google Shape;1460;p102"/>
          <p:cNvPicPr preferRelativeResize="0"/>
          <p:nvPr/>
        </p:nvPicPr>
        <p:blipFill rotWithShape="1">
          <a:blip r:embed="rId4">
            <a:alphaModFix/>
          </a:blip>
          <a:srcRect l="29449" t="3877" r="29449" b="22964"/>
          <a:stretch/>
        </p:blipFill>
        <p:spPr>
          <a:xfrm>
            <a:off x="4021800" y="1875350"/>
            <a:ext cx="1100400" cy="1104600"/>
          </a:xfrm>
          <a:prstGeom prst="ellipse">
            <a:avLst/>
          </a:prstGeom>
          <a:noFill/>
          <a:ln>
            <a:noFill/>
          </a:ln>
        </p:spPr>
      </p:pic>
      <p:pic>
        <p:nvPicPr>
          <p:cNvPr id="1461" name="Google Shape;1461;p102"/>
          <p:cNvPicPr preferRelativeResize="0"/>
          <p:nvPr/>
        </p:nvPicPr>
        <p:blipFill rotWithShape="1">
          <a:blip r:embed="rId5">
            <a:alphaModFix/>
          </a:blip>
          <a:srcRect l="21154" r="21154"/>
          <a:stretch/>
        </p:blipFill>
        <p:spPr>
          <a:xfrm>
            <a:off x="6842287" y="1875350"/>
            <a:ext cx="1100400" cy="1104600"/>
          </a:xfrm>
          <a:prstGeom prst="ellipse">
            <a:avLst/>
          </a:prstGeom>
          <a:noFill/>
          <a:ln>
            <a:noFill/>
          </a:ln>
        </p:spPr>
      </p:pic>
      <p:sp>
        <p:nvSpPr>
          <p:cNvPr id="1462" name="Google Shape;1462;p102"/>
          <p:cNvSpPr txBox="1">
            <a:spLocks noGrp="1"/>
          </p:cNvSpPr>
          <p:nvPr>
            <p:ph type="title" idx="3"/>
          </p:nvPr>
        </p:nvSpPr>
        <p:spPr>
          <a:xfrm>
            <a:off x="71322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1463" name="Google Shape;1463;p102"/>
          <p:cNvSpPr txBox="1">
            <a:spLocks noGrp="1"/>
          </p:cNvSpPr>
          <p:nvPr>
            <p:ph type="subTitle" idx="1"/>
          </p:nvPr>
        </p:nvSpPr>
        <p:spPr>
          <a:xfrm>
            <a:off x="224749" y="3725575"/>
            <a:ext cx="3053301" cy="7347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of greenhouse gas emissions are from deforestation. Tropical Forests are also carbon sinks of 228+ gigatons, 7x that emitted by humans. </a:t>
            </a:r>
          </a:p>
          <a:p>
            <a:pPr marL="0" lvl="0" indent="0" algn="ctr" rtl="0">
              <a:spcBef>
                <a:spcPts val="0"/>
              </a:spcBef>
              <a:spcAft>
                <a:spcPts val="0"/>
              </a:spcAft>
              <a:buClr>
                <a:schemeClr val="dk1"/>
              </a:buClr>
              <a:buSzPts val="1100"/>
              <a:buFont typeface="Arial"/>
              <a:buNone/>
            </a:pPr>
            <a:endParaRPr dirty="0"/>
          </a:p>
        </p:txBody>
      </p:sp>
      <p:sp>
        <p:nvSpPr>
          <p:cNvPr id="1456" name="Google Shape;1456;p102"/>
          <p:cNvSpPr txBox="1">
            <a:spLocks noGrp="1"/>
          </p:cNvSpPr>
          <p:nvPr>
            <p:ph type="subTitle" idx="2"/>
          </p:nvPr>
        </p:nvSpPr>
        <p:spPr>
          <a:xfrm>
            <a:off x="71322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CLIMATE CHANGE</a:t>
            </a:r>
            <a:endParaRPr dirty="0"/>
          </a:p>
        </p:txBody>
      </p:sp>
      <p:sp>
        <p:nvSpPr>
          <p:cNvPr id="1464" name="Google Shape;1464;p102"/>
          <p:cNvSpPr txBox="1">
            <a:spLocks noGrp="1"/>
          </p:cNvSpPr>
          <p:nvPr>
            <p:ph type="subTitle" idx="4"/>
          </p:nvPr>
        </p:nvSpPr>
        <p:spPr>
          <a:xfrm>
            <a:off x="3533700"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of the world’s oxygen is produced by the trees of the Amazon.</a:t>
            </a:r>
          </a:p>
          <a:p>
            <a:pPr marL="0" lvl="0" indent="0" algn="ctr" rtl="0">
              <a:spcBef>
                <a:spcPts val="0"/>
              </a:spcBef>
              <a:spcAft>
                <a:spcPts val="0"/>
              </a:spcAft>
              <a:buNone/>
            </a:pPr>
            <a:endParaRPr dirty="0"/>
          </a:p>
        </p:txBody>
      </p:sp>
      <p:sp>
        <p:nvSpPr>
          <p:cNvPr id="1458" name="Google Shape;1458;p102"/>
          <p:cNvSpPr txBox="1">
            <a:spLocks noGrp="1"/>
          </p:cNvSpPr>
          <p:nvPr>
            <p:ph type="subTitle" idx="5"/>
          </p:nvPr>
        </p:nvSpPr>
        <p:spPr>
          <a:xfrm>
            <a:off x="3533700"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OXYGEN</a:t>
            </a:r>
            <a:endParaRPr dirty="0"/>
          </a:p>
        </p:txBody>
      </p:sp>
      <p:sp>
        <p:nvSpPr>
          <p:cNvPr id="1465" name="Google Shape;1465;p102"/>
          <p:cNvSpPr txBox="1">
            <a:spLocks noGrp="1"/>
          </p:cNvSpPr>
          <p:nvPr>
            <p:ph type="title" idx="6"/>
          </p:nvPr>
        </p:nvSpPr>
        <p:spPr>
          <a:xfrm>
            <a:off x="3533700"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a:t>
            </a:r>
            <a:endParaRPr dirty="0"/>
          </a:p>
        </p:txBody>
      </p:sp>
      <p:sp>
        <p:nvSpPr>
          <p:cNvPr id="1466" name="Google Shape;1466;p102"/>
          <p:cNvSpPr txBox="1">
            <a:spLocks noGrp="1"/>
          </p:cNvSpPr>
          <p:nvPr>
            <p:ph type="subTitle" idx="7"/>
          </p:nvPr>
        </p:nvSpPr>
        <p:spPr>
          <a:xfrm>
            <a:off x="5780599" y="3725575"/>
            <a:ext cx="3252084"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of the plants identified with anti-cancer characteristics are found only in the rainforest. 121 prescription medicines are plant-derived. </a:t>
            </a:r>
          </a:p>
        </p:txBody>
      </p:sp>
      <p:sp>
        <p:nvSpPr>
          <p:cNvPr id="1450" name="Google Shape;1450;p102"/>
          <p:cNvSpPr txBox="1">
            <a:spLocks noGrp="1"/>
          </p:cNvSpPr>
          <p:nvPr>
            <p:ph type="subTitle" idx="8"/>
          </p:nvPr>
        </p:nvSpPr>
        <p:spPr>
          <a:xfrm>
            <a:off x="635417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WORLD HEALTH</a:t>
            </a:r>
            <a:endParaRPr dirty="0"/>
          </a:p>
        </p:txBody>
      </p:sp>
      <p:sp>
        <p:nvSpPr>
          <p:cNvPr id="1467" name="Google Shape;1467;p102"/>
          <p:cNvSpPr txBox="1">
            <a:spLocks noGrp="1"/>
          </p:cNvSpPr>
          <p:nvPr>
            <p:ph type="title" idx="9"/>
          </p:nvPr>
        </p:nvSpPr>
        <p:spPr>
          <a:xfrm>
            <a:off x="635417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1468" name="Google Shape;1468;p102"/>
          <p:cNvSpPr/>
          <p:nvPr/>
        </p:nvSpPr>
        <p:spPr>
          <a:xfrm>
            <a:off x="957250" y="1629400"/>
            <a:ext cx="1588500" cy="1588500"/>
          </a:xfrm>
          <a:prstGeom prst="blockArc">
            <a:avLst>
              <a:gd name="adj1" fmla="val 16180018"/>
              <a:gd name="adj2" fmla="val 19205867"/>
              <a:gd name="adj3" fmla="val 90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0"/>
        <p:cNvGrpSpPr/>
        <p:nvPr/>
      </p:nvGrpSpPr>
      <p:grpSpPr>
        <a:xfrm>
          <a:off x="0" y="0"/>
          <a:ext cx="0" cy="0"/>
          <a:chOff x="0" y="0"/>
          <a:chExt cx="0" cy="0"/>
        </a:xfrm>
      </p:grpSpPr>
      <p:sp>
        <p:nvSpPr>
          <p:cNvPr id="1641" name="Google Shape;1641;p106"/>
          <p:cNvSpPr txBox="1">
            <a:spLocks noGrp="1"/>
          </p:cNvSpPr>
          <p:nvPr>
            <p:ph type="ctrTitle" idx="2"/>
          </p:nvPr>
        </p:nvSpPr>
        <p:spPr>
          <a:xfrm>
            <a:off x="-66908" y="1089824"/>
            <a:ext cx="9300117" cy="12519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DEFORESTATION</a:t>
            </a:r>
            <a:endParaRPr dirty="0"/>
          </a:p>
        </p:txBody>
      </p:sp>
      <p:sp>
        <p:nvSpPr>
          <p:cNvPr id="1642" name="Google Shape;1642;p106"/>
          <p:cNvSpPr txBox="1">
            <a:spLocks noGrp="1"/>
          </p:cNvSpPr>
          <p:nvPr>
            <p:ph type="title"/>
          </p:nvPr>
        </p:nvSpPr>
        <p:spPr>
          <a:xfrm>
            <a:off x="3336450" y="25282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pic>
        <p:nvPicPr>
          <p:cNvPr id="1673" name="Google Shape;1673;p110"/>
          <p:cNvPicPr preferRelativeResize="0">
            <a:picLocks noGrp="1"/>
          </p:cNvPicPr>
          <p:nvPr>
            <p:ph type="pic" idx="6"/>
          </p:nvPr>
        </p:nvPicPr>
        <p:blipFill rotWithShape="1">
          <a:blip r:embed="rId3">
            <a:alphaModFix/>
          </a:blip>
          <a:srcRect l="23843" r="23843"/>
          <a:stretch/>
        </p:blipFill>
        <p:spPr>
          <a:xfrm>
            <a:off x="5107000" y="0"/>
            <a:ext cx="4037100" cy="5143500"/>
          </a:xfrm>
          <a:prstGeom prst="rect">
            <a:avLst/>
          </a:prstGeom>
        </p:spPr>
      </p:pic>
      <p:sp>
        <p:nvSpPr>
          <p:cNvPr id="1674" name="Google Shape;1674;p110"/>
          <p:cNvSpPr txBox="1">
            <a:spLocks noGrp="1"/>
          </p:cNvSpPr>
          <p:nvPr>
            <p:ph type="title" idx="2"/>
          </p:nvPr>
        </p:nvSpPr>
        <p:spPr>
          <a:xfrm>
            <a:off x="743441" y="2088919"/>
            <a:ext cx="4206600" cy="717900"/>
          </a:xfrm>
          <a:prstGeom prst="rect">
            <a:avLst/>
          </a:prstGeom>
        </p:spPr>
        <p:txBody>
          <a:bodyPr spcFirstLastPara="1" wrap="square" lIns="91425" tIns="91425" rIns="91425" bIns="91425" anchor="b" anchorCtr="0">
            <a:noAutofit/>
          </a:bodyPr>
          <a:lstStyle/>
          <a:p>
            <a:pPr lvl="0"/>
            <a:r>
              <a:rPr lang="en-GB" dirty="0"/>
              <a:t>8339</a:t>
            </a:r>
            <a:r>
              <a:rPr lang="en" sz="1000" dirty="0"/>
              <a:t>km2</a:t>
            </a:r>
            <a:endParaRPr sz="1000" dirty="0"/>
          </a:p>
        </p:txBody>
      </p:sp>
      <p:sp>
        <p:nvSpPr>
          <p:cNvPr id="1675" name="Google Shape;1675;p110"/>
          <p:cNvSpPr txBox="1">
            <a:spLocks noGrp="1"/>
          </p:cNvSpPr>
          <p:nvPr>
            <p:ph type="title"/>
          </p:nvPr>
        </p:nvSpPr>
        <p:spPr>
          <a:xfrm>
            <a:off x="743441" y="693258"/>
            <a:ext cx="4206600" cy="717900"/>
          </a:xfrm>
          <a:prstGeom prst="rect">
            <a:avLst/>
          </a:prstGeom>
        </p:spPr>
        <p:txBody>
          <a:bodyPr spcFirstLastPara="1" wrap="square" lIns="91425" tIns="91425" rIns="91425" bIns="91425" anchor="b" anchorCtr="0">
            <a:noAutofit/>
          </a:bodyPr>
          <a:lstStyle/>
          <a:p>
            <a:pPr lvl="0"/>
            <a:r>
              <a:rPr lang="en-GB" dirty="0"/>
              <a:t>297 790</a:t>
            </a:r>
            <a:r>
              <a:rPr lang="en" sz="1000" dirty="0"/>
              <a:t>km2</a:t>
            </a:r>
            <a:endParaRPr sz="1000" dirty="0"/>
          </a:p>
        </p:txBody>
      </p:sp>
      <p:sp>
        <p:nvSpPr>
          <p:cNvPr id="1676" name="Google Shape;1676;p110"/>
          <p:cNvSpPr txBox="1">
            <a:spLocks noGrp="1"/>
          </p:cNvSpPr>
          <p:nvPr>
            <p:ph type="subTitle" idx="1"/>
          </p:nvPr>
        </p:nvSpPr>
        <p:spPr>
          <a:xfrm>
            <a:off x="214684" y="1216480"/>
            <a:ext cx="4104207" cy="384000"/>
          </a:xfrm>
          <a:prstGeom prst="rect">
            <a:avLst/>
          </a:prstGeom>
        </p:spPr>
        <p:txBody>
          <a:bodyPr spcFirstLastPara="1" wrap="square" lIns="91425" tIns="91425" rIns="91425" bIns="91425" anchor="t" anchorCtr="0">
            <a:noAutofit/>
          </a:bodyPr>
          <a:lstStyle/>
          <a:p>
            <a:pPr marL="0" lvl="0" indent="0" algn="ctr"/>
            <a:r>
              <a:rPr lang="en-US" dirty="0"/>
              <a:t>2001-2022 Total Deforestation</a:t>
            </a:r>
          </a:p>
        </p:txBody>
      </p:sp>
      <p:sp>
        <p:nvSpPr>
          <p:cNvPr id="1677" name="Google Shape;1677;p110"/>
          <p:cNvSpPr txBox="1">
            <a:spLocks noGrp="1"/>
          </p:cNvSpPr>
          <p:nvPr>
            <p:ph type="subTitle" idx="3"/>
          </p:nvPr>
        </p:nvSpPr>
        <p:spPr>
          <a:xfrm>
            <a:off x="797705" y="2607622"/>
            <a:ext cx="4206600" cy="384000"/>
          </a:xfrm>
          <a:prstGeom prst="rect">
            <a:avLst/>
          </a:prstGeom>
        </p:spPr>
        <p:txBody>
          <a:bodyPr spcFirstLastPara="1" wrap="square" lIns="91425" tIns="91425" rIns="91425" bIns="91425" anchor="t" anchorCtr="0">
            <a:noAutofit/>
          </a:bodyPr>
          <a:lstStyle/>
          <a:p>
            <a:pPr marL="0" indent="0"/>
            <a:r>
              <a:rPr lang="en-US" dirty="0"/>
              <a:t>2021 Total Deforestation</a:t>
            </a:r>
          </a:p>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B6DC9DCD-326B-25A0-20CC-D4436D777E70}"/>
              </a:ext>
            </a:extLst>
          </p:cNvPr>
          <p:cNvPicPr>
            <a:picLocks noChangeAspect="1"/>
          </p:cNvPicPr>
          <p:nvPr/>
        </p:nvPicPr>
        <p:blipFill>
          <a:blip r:embed="rId4"/>
          <a:stretch>
            <a:fillRect/>
          </a:stretch>
        </p:blipFill>
        <p:spPr>
          <a:xfrm>
            <a:off x="5106900" y="0"/>
            <a:ext cx="4037100" cy="5143500"/>
          </a:xfrm>
          <a:prstGeom prst="rect">
            <a:avLst/>
          </a:prstGeom>
        </p:spPr>
      </p:pic>
      <p:pic>
        <p:nvPicPr>
          <p:cNvPr id="7" name="Picture 6">
            <a:extLst>
              <a:ext uri="{FF2B5EF4-FFF2-40B4-BE49-F238E27FC236}">
                <a16:creationId xmlns:a16="http://schemas.microsoft.com/office/drawing/2014/main" id="{3CF9FAA8-559C-EB99-73D0-AB1660CDE531}"/>
              </a:ext>
            </a:extLst>
          </p:cNvPr>
          <p:cNvPicPr>
            <a:picLocks noChangeAspect="1"/>
          </p:cNvPicPr>
          <p:nvPr/>
        </p:nvPicPr>
        <p:blipFill>
          <a:blip r:embed="rId5"/>
          <a:stretch>
            <a:fillRect/>
          </a:stretch>
        </p:blipFill>
        <p:spPr>
          <a:xfrm>
            <a:off x="5106900" y="0"/>
            <a:ext cx="4037100" cy="5143500"/>
          </a:xfrm>
          <a:prstGeom prst="rect">
            <a:avLst/>
          </a:prstGeom>
        </p:spPr>
      </p:pic>
      <p:pic>
        <p:nvPicPr>
          <p:cNvPr id="10" name="Picture 9">
            <a:extLst>
              <a:ext uri="{FF2B5EF4-FFF2-40B4-BE49-F238E27FC236}">
                <a16:creationId xmlns:a16="http://schemas.microsoft.com/office/drawing/2014/main" id="{EA78AE7C-8438-6E95-644B-24C52744CA4C}"/>
              </a:ext>
            </a:extLst>
          </p:cNvPr>
          <p:cNvPicPr>
            <a:picLocks noChangeAspect="1"/>
          </p:cNvPicPr>
          <p:nvPr/>
        </p:nvPicPr>
        <p:blipFill>
          <a:blip r:embed="rId6"/>
          <a:stretch>
            <a:fillRect/>
          </a:stretch>
        </p:blipFill>
        <p:spPr>
          <a:xfrm>
            <a:off x="389070" y="3380861"/>
            <a:ext cx="1889958" cy="1636812"/>
          </a:xfrm>
          <a:prstGeom prst="rect">
            <a:avLst/>
          </a:prstGeom>
        </p:spPr>
      </p:pic>
      <p:sp>
        <p:nvSpPr>
          <p:cNvPr id="11" name="Google Shape;1675;p110">
            <a:extLst>
              <a:ext uri="{FF2B5EF4-FFF2-40B4-BE49-F238E27FC236}">
                <a16:creationId xmlns:a16="http://schemas.microsoft.com/office/drawing/2014/main" id="{FF759545-D533-24D2-263D-CF0146D5CED8}"/>
              </a:ext>
            </a:extLst>
          </p:cNvPr>
          <p:cNvSpPr txBox="1">
            <a:spLocks/>
          </p:cNvSpPr>
          <p:nvPr/>
        </p:nvSpPr>
        <p:spPr>
          <a:xfrm>
            <a:off x="2279028" y="3730016"/>
            <a:ext cx="4206600" cy="71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4800"/>
              <a:buFont typeface="Lexend Tera"/>
              <a:buNone/>
              <a:defRPr sz="4200" b="0" i="0" u="none" strike="noStrike" cap="none">
                <a:solidFill>
                  <a:schemeClr val="accent4"/>
                </a:solidFill>
                <a:latin typeface="Lexend Tera"/>
                <a:ea typeface="Lexend Tera"/>
                <a:cs typeface="Lexend Tera"/>
                <a:sym typeface="Lexend Tera"/>
              </a:defRPr>
            </a:lvl1pPr>
            <a:lvl2pPr marR="0" lvl="1"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2pPr>
            <a:lvl3pPr marR="0" lvl="2"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3pPr>
            <a:lvl4pPr marR="0" lvl="3"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4pPr>
            <a:lvl5pPr marR="0" lvl="4"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5pPr>
            <a:lvl6pPr marR="0" lvl="5"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6pPr>
            <a:lvl7pPr marR="0" lvl="6"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7pPr>
            <a:lvl8pPr marR="0" lvl="7"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8pPr>
            <a:lvl9pPr marR="0" lvl="8"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9pPr>
          </a:lstStyle>
          <a:p>
            <a:r>
              <a:rPr lang="en-GB" dirty="0"/>
              <a:t>10445</a:t>
            </a:r>
            <a:r>
              <a:rPr lang="en-GB" sz="1000" dirty="0"/>
              <a:t>km2</a:t>
            </a:r>
          </a:p>
        </p:txBody>
      </p:sp>
      <p:sp>
        <p:nvSpPr>
          <p:cNvPr id="12" name="Google Shape;1676;p110">
            <a:extLst>
              <a:ext uri="{FF2B5EF4-FFF2-40B4-BE49-F238E27FC236}">
                <a16:creationId xmlns:a16="http://schemas.microsoft.com/office/drawing/2014/main" id="{D354730E-42BB-8F48-E3DF-14EB990394CC}"/>
              </a:ext>
            </a:extLst>
          </p:cNvPr>
          <p:cNvSpPr txBox="1">
            <a:spLocks/>
          </p:cNvSpPr>
          <p:nvPr/>
        </p:nvSpPr>
        <p:spPr>
          <a:xfrm>
            <a:off x="1444481" y="4255029"/>
            <a:ext cx="42066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Fira Sans"/>
              <a:buNone/>
              <a:defRPr sz="1600" b="0" i="0" u="none" strike="noStrike" cap="none">
                <a:solidFill>
                  <a:schemeClr val="accent4"/>
                </a:solidFill>
                <a:latin typeface="Fira Sans"/>
                <a:ea typeface="Fira Sans"/>
                <a:cs typeface="Fira Sans"/>
                <a:sym typeface="Fira Sans"/>
              </a:defRPr>
            </a:lvl1pPr>
            <a:lvl2pPr marL="914400" marR="0" lvl="1"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0" indent="0" algn="ctr"/>
            <a:r>
              <a:rPr lang="en-US" dirty="0"/>
              <a:t>2022 Total Deforestation</a:t>
            </a:r>
          </a:p>
        </p:txBody>
      </p:sp>
      <p:sp>
        <p:nvSpPr>
          <p:cNvPr id="15" name="Google Shape;1674;p110">
            <a:extLst>
              <a:ext uri="{FF2B5EF4-FFF2-40B4-BE49-F238E27FC236}">
                <a16:creationId xmlns:a16="http://schemas.microsoft.com/office/drawing/2014/main" id="{E9930CC5-F9AE-65A2-31A9-3316B8B41B55}"/>
              </a:ext>
            </a:extLst>
          </p:cNvPr>
          <p:cNvSpPr txBox="1">
            <a:spLocks/>
          </p:cNvSpPr>
          <p:nvPr/>
        </p:nvSpPr>
        <p:spPr>
          <a:xfrm>
            <a:off x="797705" y="3891920"/>
            <a:ext cx="4152337" cy="7402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4800"/>
              <a:buFont typeface="Lexend Tera"/>
              <a:buNone/>
              <a:defRPr sz="4200" b="0" i="0" u="none" strike="noStrike" cap="none">
                <a:solidFill>
                  <a:schemeClr val="lt1"/>
                </a:solidFill>
                <a:latin typeface="Lexend Tera"/>
                <a:ea typeface="Lexend Tera"/>
                <a:cs typeface="Lexend Tera"/>
                <a:sym typeface="Lexend Tera"/>
              </a:defRPr>
            </a:lvl1pPr>
            <a:lvl2pPr marR="0" lvl="1"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2pPr>
            <a:lvl3pPr marR="0" lvl="2"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3pPr>
            <a:lvl4pPr marR="0" lvl="3"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4pPr>
            <a:lvl5pPr marR="0" lvl="4"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5pPr>
            <a:lvl6pPr marR="0" lvl="5"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6pPr>
            <a:lvl7pPr marR="0" lvl="6"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7pPr>
            <a:lvl8pPr marR="0" lvl="7"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8pPr>
            <a:lvl9pPr marR="0" lvl="8"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9pPr>
          </a:lstStyle>
          <a:p>
            <a:r>
              <a:rPr lang="en-GB" sz="1000" b="1" dirty="0"/>
              <a:t>INCREASE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75"/>
                                        </p:tgtEl>
                                        <p:attrNameLst>
                                          <p:attrName>style.visibility</p:attrName>
                                        </p:attrNameLst>
                                      </p:cBhvr>
                                      <p:to>
                                        <p:strVal val="visible"/>
                                      </p:to>
                                    </p:set>
                                    <p:anim calcmode="lin" valueType="num">
                                      <p:cBhvr additive="base">
                                        <p:cTn id="7" dur="900"/>
                                        <p:tgtEl>
                                          <p:spTgt spid="167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674"/>
                                        </p:tgtEl>
                                        <p:attrNameLst>
                                          <p:attrName>style.visibility</p:attrName>
                                        </p:attrNameLst>
                                      </p:cBhvr>
                                      <p:to>
                                        <p:strVal val="visible"/>
                                      </p:to>
                                    </p:set>
                                    <p:anim calcmode="lin" valueType="num">
                                      <p:cBhvr additive="base">
                                        <p:cTn id="10" dur="900"/>
                                        <p:tgtEl>
                                          <p:spTgt spid="1674"/>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676"/>
                                        </p:tgtEl>
                                        <p:attrNameLst>
                                          <p:attrName>style.visibility</p:attrName>
                                        </p:attrNameLst>
                                      </p:cBhvr>
                                      <p:to>
                                        <p:strVal val="visible"/>
                                      </p:to>
                                    </p:set>
                                    <p:anim calcmode="lin" valueType="num">
                                      <p:cBhvr additive="base">
                                        <p:cTn id="13" dur="1000"/>
                                        <p:tgtEl>
                                          <p:spTgt spid="167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77"/>
                                        </p:tgtEl>
                                        <p:attrNameLst>
                                          <p:attrName>style.visibility</p:attrName>
                                        </p:attrNameLst>
                                      </p:cBhvr>
                                      <p:to>
                                        <p:strVal val="visible"/>
                                      </p:to>
                                    </p:set>
                                    <p:anim calcmode="lin" valueType="num">
                                      <p:cBhvr additive="base">
                                        <p:cTn id="16" dur="1000"/>
                                        <p:tgtEl>
                                          <p:spTgt spid="167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900"/>
                                        <p:tgtEl>
                                          <p:spTgt spid="11"/>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1000"/>
                                        <p:tgtEl>
                                          <p:spTgt spid="12"/>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900"/>
                                        <p:tgtEl>
                                          <p:spTgt spid="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19E544-334C-9AA2-B186-2576630D1E49}"/>
              </a:ext>
            </a:extLst>
          </p:cNvPr>
          <p:cNvPicPr>
            <a:picLocks noChangeAspect="1"/>
          </p:cNvPicPr>
          <p:nvPr/>
        </p:nvPicPr>
        <p:blipFill rotWithShape="1">
          <a:blip r:embed="rId3"/>
          <a:srcRect t="7797" r="1291"/>
          <a:stretch/>
        </p:blipFill>
        <p:spPr>
          <a:xfrm>
            <a:off x="1572758" y="1390185"/>
            <a:ext cx="5905993" cy="2734106"/>
          </a:xfrm>
          <a:prstGeom prst="rect">
            <a:avLst/>
          </a:prstGeom>
          <a:ln>
            <a:solidFill>
              <a:schemeClr val="accent4"/>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 name="TextBox 8">
            <a:extLst>
              <a:ext uri="{FF2B5EF4-FFF2-40B4-BE49-F238E27FC236}">
                <a16:creationId xmlns:a16="http://schemas.microsoft.com/office/drawing/2014/main" id="{B457D121-5BC1-B8D8-FD58-A58D8D5E5B56}"/>
              </a:ext>
            </a:extLst>
          </p:cNvPr>
          <p:cNvSpPr txBox="1"/>
          <p:nvPr/>
        </p:nvSpPr>
        <p:spPr>
          <a:xfrm>
            <a:off x="3912042" y="516835"/>
            <a:ext cx="986167" cy="523220"/>
          </a:xfrm>
          <a:prstGeom prst="rect">
            <a:avLst/>
          </a:prstGeom>
          <a:noFill/>
          <a:effectLst>
            <a:outerShdw blurRad="50800" dist="38100" dir="5400000" algn="t" rotWithShape="0">
              <a:prstClr val="black">
                <a:alpha val="40000"/>
              </a:prstClr>
            </a:outerShdw>
          </a:effectLst>
        </p:spPr>
        <p:txBody>
          <a:bodyPr wrap="none" rtlCol="0">
            <a:spAutoFit/>
          </a:bodyPr>
          <a:lstStyle/>
          <a:p>
            <a:r>
              <a:rPr lang="en-GB" sz="2800" b="1" dirty="0">
                <a:solidFill>
                  <a:schemeClr val="bg1"/>
                </a:solidFill>
              </a:rPr>
              <a:t>2022</a:t>
            </a:r>
          </a:p>
        </p:txBody>
      </p:sp>
      <p:pic>
        <p:nvPicPr>
          <p:cNvPr id="1026" name="Picture 2" descr="Everything You NEED to Know About Color in a Single Post">
            <a:extLst>
              <a:ext uri="{FF2B5EF4-FFF2-40B4-BE49-F238E27FC236}">
                <a16:creationId xmlns:a16="http://schemas.microsoft.com/office/drawing/2014/main" id="{DB7C128A-2069-5DCE-8F31-39632BD4B8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99" t="27495" r="34111" b="8504"/>
          <a:stretch/>
        </p:blipFill>
        <p:spPr bwMode="auto">
          <a:xfrm>
            <a:off x="5603541" y="3482474"/>
            <a:ext cx="1576487" cy="2539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FA89B-F3DF-38D0-3EFA-38F2E5E1FE71}"/>
              </a:ext>
            </a:extLst>
          </p:cNvPr>
          <p:cNvSpPr txBox="1"/>
          <p:nvPr/>
        </p:nvSpPr>
        <p:spPr>
          <a:xfrm>
            <a:off x="5603541" y="3228558"/>
            <a:ext cx="3641714" cy="253916"/>
          </a:xfrm>
          <a:prstGeom prst="rect">
            <a:avLst/>
          </a:prstGeom>
          <a:noFill/>
          <a:effectLst/>
        </p:spPr>
        <p:txBody>
          <a:bodyPr wrap="square" rtlCol="0">
            <a:spAutoFit/>
          </a:bodyPr>
          <a:lstStyle/>
          <a:p>
            <a:r>
              <a:rPr lang="en-GB" sz="1050" b="1" dirty="0">
                <a:solidFill>
                  <a:schemeClr val="bg1"/>
                </a:solidFill>
              </a:rPr>
              <a:t>Density Medium- High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3"/>
        <p:cNvGrpSpPr/>
        <p:nvPr/>
      </p:nvGrpSpPr>
      <p:grpSpPr>
        <a:xfrm>
          <a:off x="0" y="0"/>
          <a:ext cx="0" cy="0"/>
          <a:chOff x="0" y="0"/>
          <a:chExt cx="0" cy="0"/>
        </a:xfrm>
      </p:grpSpPr>
      <p:sp>
        <p:nvSpPr>
          <p:cNvPr id="714" name="Google Shape;714;p78"/>
          <p:cNvSpPr txBox="1">
            <a:spLocks noGrp="1"/>
          </p:cNvSpPr>
          <p:nvPr>
            <p:ph type="ctrTitle" idx="2"/>
          </p:nvPr>
        </p:nvSpPr>
        <p:spPr>
          <a:xfrm>
            <a:off x="1982400" y="2925850"/>
            <a:ext cx="5179200" cy="9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a:t>
            </a:r>
            <a:endParaRPr dirty="0"/>
          </a:p>
        </p:txBody>
      </p:sp>
      <p:sp>
        <p:nvSpPr>
          <p:cNvPr id="715" name="Google Shape;715;p78"/>
          <p:cNvSpPr txBox="1">
            <a:spLocks noGrp="1"/>
          </p:cNvSpPr>
          <p:nvPr>
            <p:ph type="title"/>
          </p:nvPr>
        </p:nvSpPr>
        <p:spPr>
          <a:xfrm>
            <a:off x="3336450" y="7369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16" name="Google Shape;716;p78"/>
          <p:cNvSpPr txBox="1">
            <a:spLocks noGrp="1"/>
          </p:cNvSpPr>
          <p:nvPr>
            <p:ph type="subTitle" idx="1"/>
          </p:nvPr>
        </p:nvSpPr>
        <p:spPr>
          <a:xfrm>
            <a:off x="1982400" y="3664300"/>
            <a:ext cx="51792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Predicting </a:t>
            </a:r>
            <a:r>
              <a:rPr lang="en-GB" dirty="0" err="1"/>
              <a:t>th</a:t>
            </a:r>
            <a:r>
              <a:rPr lang="en" dirty="0"/>
              <a:t>e future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p86"/>
          <p:cNvPicPr preferRelativeResize="0">
            <a:picLocks noGrp="1"/>
          </p:cNvPicPr>
          <p:nvPr>
            <p:ph type="pic" idx="2"/>
          </p:nvPr>
        </p:nvPicPr>
        <p:blipFill rotWithShape="1">
          <a:blip r:embed="rId3">
            <a:alphaModFix/>
          </a:blip>
          <a:srcRect l="17697" t="19535" r="9712" b="19204"/>
          <a:stretch/>
        </p:blipFill>
        <p:spPr>
          <a:xfrm flipH="1">
            <a:off x="4" y="0"/>
            <a:ext cx="9144000" cy="5143500"/>
          </a:xfrm>
          <a:prstGeom prst="rect">
            <a:avLst/>
          </a:prstGeom>
        </p:spPr>
      </p:pic>
      <p:sp>
        <p:nvSpPr>
          <p:cNvPr id="889" name="Google Shape;889;p86"/>
          <p:cNvSpPr txBox="1">
            <a:spLocks noGrp="1"/>
          </p:cNvSpPr>
          <p:nvPr>
            <p:ph type="ctrTitle"/>
          </p:nvPr>
        </p:nvSpPr>
        <p:spPr>
          <a:xfrm>
            <a:off x="601500" y="1523175"/>
            <a:ext cx="5474400" cy="2169600"/>
          </a:xfrm>
          <a:prstGeom prst="rect">
            <a:avLst/>
          </a:prstGeom>
        </p:spPr>
        <p:txBody>
          <a:bodyPr spcFirstLastPara="1" wrap="square" lIns="91425" tIns="91425" rIns="91425" bIns="91425" anchor="ctr" anchorCtr="0">
            <a:noAutofit/>
          </a:bodyPr>
          <a:lstStyle/>
          <a:p>
            <a:pPr lvl="0"/>
            <a:r>
              <a:rPr lang="en-US" sz="2000" b="1" dirty="0"/>
              <a:t>From 2024, the EU will require firms working in deforestation hotspots to certify that certain goods have not harmed forests.</a:t>
            </a:r>
            <a:endParaRPr sz="2000" b="1" dirty="0"/>
          </a:p>
        </p:txBody>
      </p:sp>
      <p:grpSp>
        <p:nvGrpSpPr>
          <p:cNvPr id="890" name="Google Shape;890;p86"/>
          <p:cNvGrpSpPr/>
          <p:nvPr/>
        </p:nvGrpSpPr>
        <p:grpSpPr>
          <a:xfrm>
            <a:off x="3276600" y="-19950"/>
            <a:ext cx="0" cy="5183400"/>
            <a:chOff x="3276600" y="-19950"/>
            <a:chExt cx="0" cy="5183400"/>
          </a:xfrm>
        </p:grpSpPr>
        <p:cxnSp>
          <p:nvCxnSpPr>
            <p:cNvPr id="891" name="Google Shape;891;p86"/>
            <p:cNvCxnSpPr/>
            <p:nvPr/>
          </p:nvCxnSpPr>
          <p:spPr>
            <a:xfrm rot="10800000">
              <a:off x="3276600" y="4858650"/>
              <a:ext cx="0" cy="304800"/>
            </a:xfrm>
            <a:prstGeom prst="straightConnector1">
              <a:avLst/>
            </a:prstGeom>
            <a:noFill/>
            <a:ln w="38100" cap="flat" cmpd="sng">
              <a:solidFill>
                <a:schemeClr val="accent6"/>
              </a:solidFill>
              <a:prstDash val="solid"/>
              <a:round/>
              <a:headEnd type="none" w="med" len="med"/>
              <a:tailEnd type="none" w="med" len="med"/>
            </a:ln>
          </p:spPr>
        </p:cxnSp>
        <p:cxnSp>
          <p:nvCxnSpPr>
            <p:cNvPr id="892" name="Google Shape;892;p86"/>
            <p:cNvCxnSpPr/>
            <p:nvPr/>
          </p:nvCxnSpPr>
          <p:spPr>
            <a:xfrm rot="10800000">
              <a:off x="3276600" y="-19950"/>
              <a:ext cx="0" cy="304800"/>
            </a:xfrm>
            <a:prstGeom prst="straightConnector1">
              <a:avLst/>
            </a:prstGeom>
            <a:noFill/>
            <a:ln w="38100" cap="flat" cmpd="sng">
              <a:solidFill>
                <a:schemeClr val="accent6"/>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1285</Words>
  <Application>Microsoft Office PowerPoint</Application>
  <PresentationFormat>On-screen Show (16:9)</PresentationFormat>
  <Paragraphs>147</Paragraphs>
  <Slides>23</Slides>
  <Notes>23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yeseva one</vt:lpstr>
      <vt:lpstr>Montserrat</vt:lpstr>
      <vt:lpstr>Lexend Tera</vt:lpstr>
      <vt:lpstr>work sans</vt:lpstr>
      <vt:lpstr>Arial</vt:lpstr>
      <vt:lpstr>Fira Sans</vt:lpstr>
      <vt:lpstr>Into the Jungle XL by Slidesgo</vt:lpstr>
      <vt:lpstr>template</vt:lpstr>
      <vt:lpstr>1_Into the Jungle XL by Slidesgo</vt:lpstr>
      <vt:lpstr>THE  FUTURE OF BRAZILIAN CERRADO</vt:lpstr>
      <vt:lpstr>BIOMES</vt:lpstr>
      <vt:lpstr>AMAZON VS CERRADO</vt:lpstr>
      <vt:lpstr>BENEFITS FOR EVERYONE</vt:lpstr>
      <vt:lpstr>DEFORESTATION</vt:lpstr>
      <vt:lpstr>8339km2</vt:lpstr>
      <vt:lpstr>PowerPoint Presentation</vt:lpstr>
      <vt:lpstr>FUTURE</vt:lpstr>
      <vt:lpstr>From 2024, the EU will require firms working in deforestation hotspots to certify that certain goods have not harmed forests.</vt:lpstr>
      <vt:lpstr>PowerPoint Presentation</vt:lpstr>
      <vt:lpstr>EUROPEAN UNION </vt:lpstr>
      <vt:lpstr>BRAZIL EXPORT 2022 TOTALS TO EU</vt:lpstr>
      <vt:lpstr>805 milliontonnes</vt:lpstr>
      <vt:lpstr>MODELLING THE PREDICTED FUTURE</vt:lpstr>
      <vt:lpstr>PREDICTED FUTURE</vt:lpstr>
      <vt:lpstr>Without the Cerrado &amp; the Amazon, we lose the fight against climate change</vt:lpstr>
      <vt:lpstr>04</vt:lpstr>
      <vt:lpstr>Just 14 global agriculture companies have the power to save it by ending deforestation and conversion in their supply chains by 2025. If not, this critical habitat, water source, and carbon sink may be lost forever—putting a livable climate and global food security in jeopardy.</vt:lpstr>
      <vt:lpstr>FAIR TRADE</vt:lpstr>
      <vt:lpstr>FAIRTRADE &amp; WORK RESOURCES</vt:lpstr>
      <vt:lpstr> OTHER HARMS OF DEFORESTATION </vt:lpstr>
      <vt:lpstr>HOW TO GET INVOLVED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THE JUNGLE</dc:title>
  <dc:creator>Poppy</dc:creator>
  <cp:lastModifiedBy>Poppy Nevin-Adley</cp:lastModifiedBy>
  <cp:revision>56</cp:revision>
  <dcterms:modified xsi:type="dcterms:W3CDTF">2023-03-09T17:11:22Z</dcterms:modified>
</cp:coreProperties>
</file>